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300" r:id="rId2"/>
    <p:sldId id="257" r:id="rId3"/>
    <p:sldId id="301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4" r:id="rId18"/>
    <p:sldId id="276" r:id="rId19"/>
    <p:sldId id="277" r:id="rId20"/>
    <p:sldId id="279" r:id="rId21"/>
    <p:sldId id="280" r:id="rId22"/>
    <p:sldId id="281" r:id="rId23"/>
    <p:sldId id="282" r:id="rId24"/>
    <p:sldId id="283" r:id="rId25"/>
    <p:sldId id="284" r:id="rId26"/>
    <p:sldId id="287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4146"/>
    <a:srgbClr val="17161C"/>
    <a:srgbClr val="E4DFD8"/>
    <a:srgbClr val="A8A9AD"/>
    <a:srgbClr val="2E2D33"/>
    <a:srgbClr val="DCD5CB"/>
    <a:srgbClr val="C3B59B"/>
    <a:srgbClr val="58585A"/>
    <a:srgbClr val="DDD4C5"/>
    <a:srgbClr val="5A5A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17" autoAdjust="0"/>
    <p:restoredTop sz="89463" autoAdjust="0"/>
  </p:normalViewPr>
  <p:slideViewPr>
    <p:cSldViewPr snapToGrid="0" showGuides="1">
      <p:cViewPr varScale="1">
        <p:scale>
          <a:sx n="80" d="100"/>
          <a:sy n="80" d="100"/>
        </p:scale>
        <p:origin x="64" y="56"/>
      </p:cViewPr>
      <p:guideLst>
        <p:guide orient="horz" pos="2158"/>
        <p:guide pos="383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17161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B5D-4CD2-BF0F-5B59965C905B}"/>
              </c:ext>
            </c:extLst>
          </c:dPt>
          <c:dPt>
            <c:idx val="1"/>
            <c:bubble3D val="0"/>
            <c:spPr>
              <a:solidFill>
                <a:srgbClr val="C3B59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B5D-4CD2-BF0F-5B59965C905B}"/>
              </c:ext>
            </c:extLst>
          </c:dPt>
          <c:dPt>
            <c:idx val="2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B5D-4CD2-BF0F-5B59965C905B}"/>
              </c:ext>
            </c:extLst>
          </c:dPt>
          <c:dPt>
            <c:idx val="3"/>
            <c:bubble3D val="0"/>
            <c:spPr>
              <a:solidFill>
                <a:srgbClr val="58585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B5D-4CD2-BF0F-5B59965C905B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B5D-4CD2-BF0F-5B59965C90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294CBC-BDF5-4D20-8C0D-EAAC91B22991}" type="datetimeFigureOut">
              <a:rPr lang="zh-CN" altLang="en-US" smtClean="0"/>
              <a:t>2020/4/28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F4630-EB20-4389-BFAD-25ED5A5257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F4630-EB20-4389-BFAD-25ED5A5257D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F4630-EB20-4389-BFAD-25ED5A5257D0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F4630-EB20-4389-BFAD-25ED5A5257D0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F4630-EB20-4389-BFAD-25ED5A5257D0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F4630-EB20-4389-BFAD-25ED5A5257D0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F4630-EB20-4389-BFAD-25ED5A5257D0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F4630-EB20-4389-BFAD-25ED5A5257D0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F4630-EB20-4389-BFAD-25ED5A5257D0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F4630-EB20-4389-BFAD-25ED5A5257D0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F4630-EB20-4389-BFAD-25ED5A5257D0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F4630-EB20-4389-BFAD-25ED5A5257D0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CD5C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chatIMG25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8100"/>
            <a:ext cx="12192000" cy="812800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47004"/>
            <a:ext cx="12192000" cy="6710996"/>
          </a:xfrm>
          <a:prstGeom prst="rect">
            <a:avLst/>
          </a:prstGeom>
          <a:solidFill>
            <a:srgbClr val="E4DFD8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C489A-5E47-4FE4-AE18-62ADBFEF534E}" type="datetime1">
              <a:rPr lang="zh-CN" altLang="en-US" smtClean="0"/>
              <a:t>2020/4/28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流程图: 过程 6"/>
          <p:cNvSpPr/>
          <p:nvPr userDrawn="1"/>
        </p:nvSpPr>
        <p:spPr>
          <a:xfrm>
            <a:off x="0" y="6589486"/>
            <a:ext cx="12192000" cy="268514"/>
          </a:xfrm>
          <a:prstGeom prst="flowChartProcess">
            <a:avLst/>
          </a:prstGeom>
          <a:solidFill>
            <a:srgbClr val="2E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 userDrawn="1"/>
        </p:nvSpPr>
        <p:spPr>
          <a:xfrm>
            <a:off x="5652697" y="6230942"/>
            <a:ext cx="886607" cy="436165"/>
          </a:xfrm>
          <a:custGeom>
            <a:avLst/>
            <a:gdLst>
              <a:gd name="connsiteX0" fmla="*/ 443303 w 886607"/>
              <a:gd name="connsiteY0" fmla="*/ 0 h 436165"/>
              <a:gd name="connsiteX1" fmla="*/ 878385 w 886607"/>
              <a:gd name="connsiteY1" fmla="*/ 354602 h 436165"/>
              <a:gd name="connsiteX2" fmla="*/ 886607 w 886607"/>
              <a:gd name="connsiteY2" fmla="*/ 436165 h 436165"/>
              <a:gd name="connsiteX3" fmla="*/ 0 w 886607"/>
              <a:gd name="connsiteY3" fmla="*/ 436165 h 436165"/>
              <a:gd name="connsiteX4" fmla="*/ 8222 w 886607"/>
              <a:gd name="connsiteY4" fmla="*/ 354602 h 436165"/>
              <a:gd name="connsiteX5" fmla="*/ 443303 w 886607"/>
              <a:gd name="connsiteY5" fmla="*/ 0 h 43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6607" h="436165">
                <a:moveTo>
                  <a:pt x="443303" y="0"/>
                </a:moveTo>
                <a:cubicBezTo>
                  <a:pt x="657916" y="0"/>
                  <a:pt x="836974" y="152231"/>
                  <a:pt x="878385" y="354602"/>
                </a:cubicBezTo>
                <a:lnTo>
                  <a:pt x="886607" y="436165"/>
                </a:lnTo>
                <a:lnTo>
                  <a:pt x="0" y="436165"/>
                </a:lnTo>
                <a:lnTo>
                  <a:pt x="8222" y="354602"/>
                </a:lnTo>
                <a:cubicBezTo>
                  <a:pt x="49633" y="152231"/>
                  <a:pt x="228690" y="0"/>
                  <a:pt x="443303" y="0"/>
                </a:cubicBezTo>
                <a:close/>
              </a:path>
            </a:pathLst>
          </a:custGeom>
          <a:solidFill>
            <a:srgbClr val="2E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5779293" y="6345871"/>
            <a:ext cx="631032" cy="365125"/>
          </a:xfr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EDCF069B-D994-4262-8CEC-8B0A802048A3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CFF0C-622D-4397-AF87-511152E36042}" type="datetime1">
              <a:rPr lang="zh-CN" altLang="en-US" smtClean="0"/>
              <a:t>2020/4/28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F069B-D994-4262-8CEC-8B0A802048A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C719BE-93E2-487A-ACF7-8E3FCD5AA930}" type="datetime1">
              <a:rPr lang="zh-CN" altLang="en-US" smtClean="0"/>
              <a:t>2020/4/28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F069B-D994-4262-8CEC-8B0A802048A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microsoft.com/office/2007/relationships/hdphoto" Target="../media/hdphoto12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microsoft.com/office/2007/relationships/hdphoto" Target="../media/hdphoto9.wdp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0" Type="http://schemas.microsoft.com/office/2007/relationships/hdphoto" Target="../media/hdphoto11.wdp"/><Relationship Id="rId4" Type="http://schemas.microsoft.com/office/2007/relationships/hdphoto" Target="../media/hdphoto8.wdp"/><Relationship Id="rId9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10" Type="http://schemas.openxmlformats.org/officeDocument/2006/relationships/image" Target="../media/image8.jpeg"/><Relationship Id="rId4" Type="http://schemas.openxmlformats.org/officeDocument/2006/relationships/image" Target="../media/image5.png"/><Relationship Id="rId9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流程图: 离页连接符 5"/>
          <p:cNvSpPr/>
          <p:nvPr/>
        </p:nvSpPr>
        <p:spPr>
          <a:xfrm>
            <a:off x="0" y="0"/>
            <a:ext cx="12192000" cy="59944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-1" fmla="*/ 0 w 10000"/>
              <a:gd name="connsiteY0-2" fmla="*/ 0 h 10000"/>
              <a:gd name="connsiteX1-3" fmla="*/ 10000 w 10000"/>
              <a:gd name="connsiteY1-4" fmla="*/ 0 h 10000"/>
              <a:gd name="connsiteX2-5" fmla="*/ 10000 w 10000"/>
              <a:gd name="connsiteY2-6" fmla="*/ 8000 h 10000"/>
              <a:gd name="connsiteX3-7" fmla="*/ 5000 w 10000"/>
              <a:gd name="connsiteY3-8" fmla="*/ 10000 h 10000"/>
              <a:gd name="connsiteX4-9" fmla="*/ 0 w 10000"/>
              <a:gd name="connsiteY4-10" fmla="*/ 8000 h 10000"/>
              <a:gd name="connsiteX5-11" fmla="*/ 0 w 10000"/>
              <a:gd name="connsiteY5-12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cubicBezTo>
                  <a:pt x="8333" y="8667"/>
                  <a:pt x="7060" y="9963"/>
                  <a:pt x="5000" y="10000"/>
                </a:cubicBezTo>
                <a:cubicBezTo>
                  <a:pt x="2940" y="10037"/>
                  <a:pt x="1667" y="8667"/>
                  <a:pt x="0" y="8000"/>
                </a:cubicBezTo>
                <a:lnTo>
                  <a:pt x="0" y="0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0" y="4780566"/>
            <a:ext cx="12192000" cy="1257376"/>
          </a:xfrm>
          <a:custGeom>
            <a:avLst/>
            <a:gdLst>
              <a:gd name="connsiteX0" fmla="*/ 0 w 12192000"/>
              <a:gd name="connsiteY0" fmla="*/ 0 h 1257376"/>
              <a:gd name="connsiteX1" fmla="*/ 6096000 w 12192000"/>
              <a:gd name="connsiteY1" fmla="*/ 1198880 h 1257376"/>
              <a:gd name="connsiteX2" fmla="*/ 12192000 w 12192000"/>
              <a:gd name="connsiteY2" fmla="*/ 0 h 1257376"/>
              <a:gd name="connsiteX3" fmla="*/ 12192000 w 12192000"/>
              <a:gd name="connsiteY3" fmla="*/ 58056 h 1257376"/>
              <a:gd name="connsiteX4" fmla="*/ 6096000 w 12192000"/>
              <a:gd name="connsiteY4" fmla="*/ 1256936 h 1257376"/>
              <a:gd name="connsiteX5" fmla="*/ 0 w 12192000"/>
              <a:gd name="connsiteY5" fmla="*/ 58056 h 125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257376">
                <a:moveTo>
                  <a:pt x="0" y="0"/>
                </a:moveTo>
                <a:cubicBezTo>
                  <a:pt x="2032407" y="399827"/>
                  <a:pt x="3584448" y="1221059"/>
                  <a:pt x="6096000" y="1198880"/>
                </a:cubicBezTo>
                <a:cubicBezTo>
                  <a:pt x="8607552" y="1176701"/>
                  <a:pt x="10159594" y="399827"/>
                  <a:pt x="12192000" y="0"/>
                </a:cubicBezTo>
                <a:lnTo>
                  <a:pt x="12192000" y="58056"/>
                </a:lnTo>
                <a:cubicBezTo>
                  <a:pt x="10159594" y="457883"/>
                  <a:pt x="8607552" y="1234757"/>
                  <a:pt x="6096000" y="1256936"/>
                </a:cubicBezTo>
                <a:cubicBezTo>
                  <a:pt x="3584448" y="1279115"/>
                  <a:pt x="2032407" y="457883"/>
                  <a:pt x="0" y="580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流程图: 离页连接符 5"/>
          <p:cNvSpPr/>
          <p:nvPr/>
        </p:nvSpPr>
        <p:spPr>
          <a:xfrm>
            <a:off x="0" y="0"/>
            <a:ext cx="12192000" cy="59944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-1" fmla="*/ 0 w 10000"/>
              <a:gd name="connsiteY0-2" fmla="*/ 0 h 10000"/>
              <a:gd name="connsiteX1-3" fmla="*/ 10000 w 10000"/>
              <a:gd name="connsiteY1-4" fmla="*/ 0 h 10000"/>
              <a:gd name="connsiteX2-5" fmla="*/ 10000 w 10000"/>
              <a:gd name="connsiteY2-6" fmla="*/ 8000 h 10000"/>
              <a:gd name="connsiteX3-7" fmla="*/ 5000 w 10000"/>
              <a:gd name="connsiteY3-8" fmla="*/ 10000 h 10000"/>
              <a:gd name="connsiteX4-9" fmla="*/ 0 w 10000"/>
              <a:gd name="connsiteY4-10" fmla="*/ 8000 h 10000"/>
              <a:gd name="connsiteX5-11" fmla="*/ 0 w 10000"/>
              <a:gd name="connsiteY5-12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cubicBezTo>
                  <a:pt x="8333" y="8667"/>
                  <a:pt x="7060" y="9963"/>
                  <a:pt x="5000" y="10000"/>
                </a:cubicBezTo>
                <a:cubicBezTo>
                  <a:pt x="2940" y="10037"/>
                  <a:pt x="1667" y="8667"/>
                  <a:pt x="0" y="8000"/>
                </a:cubicBezTo>
                <a:lnTo>
                  <a:pt x="0" y="0"/>
                </a:lnTo>
                <a:close/>
              </a:path>
            </a:pathLst>
          </a:custGeom>
          <a:solidFill>
            <a:srgbClr val="2E2D3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3887892" y="4423557"/>
            <a:ext cx="74376" cy="198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4057015" y="4316730"/>
            <a:ext cx="20783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汇报人：研小招</a:t>
            </a:r>
          </a:p>
        </p:txBody>
      </p:sp>
      <p:sp>
        <p:nvSpPr>
          <p:cNvPr id="65" name="矩形 64"/>
          <p:cNvSpPr/>
          <p:nvPr/>
        </p:nvSpPr>
        <p:spPr>
          <a:xfrm>
            <a:off x="6518622" y="4421917"/>
            <a:ext cx="74376" cy="198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6687527" y="4314954"/>
            <a:ext cx="175519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导师：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XXX</a:t>
            </a:r>
          </a:p>
        </p:txBody>
      </p:sp>
      <p:sp>
        <p:nvSpPr>
          <p:cNvPr id="67" name="矩形 66"/>
          <p:cNvSpPr/>
          <p:nvPr/>
        </p:nvSpPr>
        <p:spPr>
          <a:xfrm>
            <a:off x="3641225" y="3844230"/>
            <a:ext cx="4909551" cy="37592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zh-CN" altLang="en-US" sz="20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华中科技大学 </a:t>
            </a:r>
            <a:r>
              <a:rPr lang="en-US" altLang="zh-CN" sz="20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201X</a:t>
            </a:r>
            <a:r>
              <a:rPr lang="zh-CN" altLang="en-US" sz="20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级</a:t>
            </a:r>
            <a:r>
              <a:rPr lang="en-US" altLang="zh-CN" sz="20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XXXX</a:t>
            </a:r>
            <a:r>
              <a:rPr lang="zh-CN" altLang="en-US" sz="20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专业</a:t>
            </a:r>
          </a:p>
        </p:txBody>
      </p:sp>
      <p:sp>
        <p:nvSpPr>
          <p:cNvPr id="68" name="TextBox 10"/>
          <p:cNvSpPr txBox="1"/>
          <p:nvPr/>
        </p:nvSpPr>
        <p:spPr>
          <a:xfrm>
            <a:off x="1673961" y="2240577"/>
            <a:ext cx="8844078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日常汇报 </a:t>
            </a:r>
            <a:r>
              <a:rPr lang="en-US" altLang="zh-CN" sz="7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PPT</a:t>
            </a:r>
            <a:r>
              <a:rPr lang="zh-CN" altLang="en-US" sz="7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模板</a:t>
            </a:r>
          </a:p>
        </p:txBody>
      </p:sp>
      <p:pic>
        <p:nvPicPr>
          <p:cNvPr id="2" name="图片 1" descr="白色logo副本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3725" y="676275"/>
            <a:ext cx="3384550" cy="1004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49"/>
                            </p:stCondLst>
                            <p:childTnLst>
                              <p:par>
                                <p:cTn id="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49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/>
      <p:bldP spid="65" grpId="0" animBg="1"/>
      <p:bldP spid="66" grpId="0"/>
      <p:bldP spid="67" grpId="0"/>
      <p:bldP spid="6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40000" contrast="-4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10"/>
          <p:cNvSpPr txBox="1"/>
          <p:nvPr/>
        </p:nvSpPr>
        <p:spPr>
          <a:xfrm>
            <a:off x="4785360" y="433829"/>
            <a:ext cx="2621280" cy="86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输入你的标题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658247" y="1384300"/>
            <a:ext cx="875507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1962048" y="3406623"/>
            <a:ext cx="1987651" cy="1987651"/>
          </a:xfrm>
          <a:prstGeom prst="ellipse">
            <a:avLst/>
          </a:prstGeom>
          <a:solidFill>
            <a:srgbClr val="DDD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8242301" y="3406623"/>
            <a:ext cx="1987651" cy="1987651"/>
          </a:xfrm>
          <a:prstGeom prst="ellipse">
            <a:avLst/>
          </a:prstGeom>
          <a:solidFill>
            <a:srgbClr val="DDD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510948" y="1806322"/>
            <a:ext cx="1308100" cy="1308100"/>
          </a:xfrm>
          <a:prstGeom prst="ellipse">
            <a:avLst/>
          </a:prstGeom>
          <a:solidFill>
            <a:srgbClr val="1716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7372952" y="1806322"/>
            <a:ext cx="1308100" cy="1308100"/>
          </a:xfrm>
          <a:prstGeom prst="ellipse">
            <a:avLst/>
          </a:prstGeom>
          <a:solidFill>
            <a:srgbClr val="1716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1909457" y="4109048"/>
            <a:ext cx="2092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CONTACT </a:t>
            </a:r>
          </a:p>
          <a:p>
            <a:pPr algn="ctr"/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INFORMATION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8189711" y="4109048"/>
            <a:ext cx="2092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CONTACT </a:t>
            </a:r>
          </a:p>
          <a:p>
            <a:pPr algn="ctr"/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INFORMATION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6980586" y="2206117"/>
            <a:ext cx="2092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CONTACT </a:t>
            </a:r>
          </a:p>
          <a:p>
            <a:pPr algn="ctr"/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INFORMATION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3118582" y="2206117"/>
            <a:ext cx="2092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CONTACT </a:t>
            </a:r>
          </a:p>
          <a:p>
            <a:pPr algn="ctr"/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INFORMATION</a:t>
            </a:r>
          </a:p>
        </p:txBody>
      </p:sp>
      <p:sp>
        <p:nvSpPr>
          <p:cNvPr id="7" name="椭圆 6"/>
          <p:cNvSpPr/>
          <p:nvPr/>
        </p:nvSpPr>
        <p:spPr>
          <a:xfrm>
            <a:off x="4584700" y="2889149"/>
            <a:ext cx="3022600" cy="3022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5049584" y="4046505"/>
            <a:ext cx="20928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CONTACT </a:t>
            </a:r>
          </a:p>
          <a:p>
            <a:pPr algn="ctr"/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INFORMATION</a:t>
            </a:r>
          </a:p>
        </p:txBody>
      </p:sp>
      <p:sp>
        <p:nvSpPr>
          <p:cNvPr id="18" name="弧形 17"/>
          <p:cNvSpPr/>
          <p:nvPr/>
        </p:nvSpPr>
        <p:spPr>
          <a:xfrm>
            <a:off x="2417641" y="2774950"/>
            <a:ext cx="3064115" cy="1308100"/>
          </a:xfrm>
          <a:prstGeom prst="arc">
            <a:avLst>
              <a:gd name="adj1" fmla="val 19797729"/>
              <a:gd name="adj2" fmla="val 0"/>
            </a:avLst>
          </a:prstGeom>
          <a:ln w="19050">
            <a:solidFill>
              <a:srgbClr val="17161C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弧形 18"/>
          <p:cNvSpPr/>
          <p:nvPr/>
        </p:nvSpPr>
        <p:spPr>
          <a:xfrm flipH="1">
            <a:off x="6710244" y="2774950"/>
            <a:ext cx="3064115" cy="1308100"/>
          </a:xfrm>
          <a:prstGeom prst="arc">
            <a:avLst>
              <a:gd name="adj1" fmla="val 19797729"/>
              <a:gd name="adj2" fmla="val 0"/>
            </a:avLst>
          </a:prstGeom>
          <a:ln w="19050">
            <a:solidFill>
              <a:srgbClr val="17161C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弧形 19"/>
          <p:cNvSpPr/>
          <p:nvPr/>
        </p:nvSpPr>
        <p:spPr>
          <a:xfrm rot="7903010">
            <a:off x="3137088" y="3140008"/>
            <a:ext cx="4507922" cy="1308100"/>
          </a:xfrm>
          <a:prstGeom prst="arc">
            <a:avLst>
              <a:gd name="adj1" fmla="val 20174817"/>
              <a:gd name="adj2" fmla="val 190886"/>
            </a:avLst>
          </a:prstGeom>
          <a:ln w="19050">
            <a:solidFill>
              <a:srgbClr val="DDD4C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" name="弧形 21"/>
          <p:cNvSpPr/>
          <p:nvPr/>
        </p:nvSpPr>
        <p:spPr>
          <a:xfrm rot="13696990" flipH="1">
            <a:off x="4553196" y="3140008"/>
            <a:ext cx="4507922" cy="1308100"/>
          </a:xfrm>
          <a:prstGeom prst="arc">
            <a:avLst>
              <a:gd name="adj1" fmla="val 20174817"/>
              <a:gd name="adj2" fmla="val 190886"/>
            </a:avLst>
          </a:prstGeom>
          <a:ln w="19050">
            <a:solidFill>
              <a:srgbClr val="DDD4C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fill="hold" grpId="1" nodeType="withEffect" p14:presetBounceEnd="94000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94000">
                                          <p:cBhvr>
                                            <p:cTn id="10" dur="15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3.7037E-6 L 0.15625 0.28842 " pathEditMode="relative" rAng="0" ptsTypes="AA">
                                          <p:cBhvr>
                                            <p:cTn id="16" dur="2000" spd="-100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813" y="144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6 3.33333E-6 L 0.25677 0.00926 " pathEditMode="relative" rAng="0" ptsTypes="AA">
                                          <p:cBhvr>
                                            <p:cTn id="21" dur="2000" spd="-100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839" y="46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6 3.33333E-6 L -0.25989 0.00926 " pathEditMode="relative" rAng="0" ptsTypes="AA">
                                          <p:cBhvr>
                                            <p:cTn id="26" dur="2000" spd="-100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995" y="46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3.7037E-6 L -0.16093 0.28842 " pathEditMode="relative" rAng="0" ptsTypes="AA">
                                          <p:cBhvr>
                                            <p:cTn id="31" dur="2000" spd="-100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047" y="144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2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2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7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8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1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5099"/>
                                </p:stCondLst>
                                <p:childTnLst>
                                  <p:par>
                                    <p:cTn id="4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1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15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1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8" grpId="1" animBg="1"/>
          <p:bldP spid="9" grpId="0" animBg="1"/>
          <p:bldP spid="9" grpId="1" animBg="1"/>
          <p:bldP spid="11" grpId="0" animBg="1"/>
          <p:bldP spid="11" grpId="1" animBg="1"/>
          <p:bldP spid="12" grpId="0" animBg="1"/>
          <p:bldP spid="12" grpId="1" animBg="1"/>
          <p:bldP spid="14" grpId="0" build="allAtOnce"/>
          <p:bldP spid="15" grpId="0" build="allAtOnce"/>
          <p:bldP spid="16" grpId="0" build="allAtOnce"/>
          <p:bldP spid="17" grpId="0" build="allAtOnce"/>
          <p:bldP spid="7" grpId="0" animBg="1"/>
          <p:bldP spid="7" grpId="1" animBg="1"/>
          <p:bldP spid="13" grpId="0" build="allAtOnce"/>
          <p:bldP spid="18" grpId="0" animBg="1"/>
          <p:bldP spid="19" grpId="0" animBg="1"/>
          <p:bldP spid="20" grpId="0" animBg="1"/>
          <p:bldP spid="2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15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3.7037E-6 L 0.15625 0.28842 " pathEditMode="relative" rAng="0" ptsTypes="AA">
                                          <p:cBhvr>
                                            <p:cTn id="16" dur="2000" spd="-100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813" y="144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6 3.33333E-6 L 0.25677 0.00926 " pathEditMode="relative" rAng="0" ptsTypes="AA">
                                          <p:cBhvr>
                                            <p:cTn id="21" dur="2000" spd="-100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839" y="46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6 3.33333E-6 L -0.25989 0.00926 " pathEditMode="relative" rAng="0" ptsTypes="AA">
                                          <p:cBhvr>
                                            <p:cTn id="26" dur="2000" spd="-100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995" y="46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3.7037E-6 L -0.16093 0.28842 " pathEditMode="relative" rAng="0" ptsTypes="AA">
                                          <p:cBhvr>
                                            <p:cTn id="31" dur="2000" spd="-100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047" y="144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2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2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7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8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1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5099"/>
                                </p:stCondLst>
                                <p:childTnLst>
                                  <p:par>
                                    <p:cTn id="4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1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15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1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8" grpId="1" animBg="1"/>
          <p:bldP spid="9" grpId="0" animBg="1"/>
          <p:bldP spid="9" grpId="1" animBg="1"/>
          <p:bldP spid="11" grpId="0" animBg="1"/>
          <p:bldP spid="11" grpId="1" animBg="1"/>
          <p:bldP spid="12" grpId="0" animBg="1"/>
          <p:bldP spid="12" grpId="1" animBg="1"/>
          <p:bldP spid="14" grpId="0" build="allAtOnce"/>
          <p:bldP spid="15" grpId="0" build="allAtOnce"/>
          <p:bldP spid="16" grpId="0" build="allAtOnce"/>
          <p:bldP spid="17" grpId="0" build="allAtOnce"/>
          <p:bldP spid="7" grpId="0" animBg="1"/>
          <p:bldP spid="7" grpId="1" animBg="1"/>
          <p:bldP spid="13" grpId="0" build="allAtOnce"/>
          <p:bldP spid="18" grpId="0" animBg="1"/>
          <p:bldP spid="19" grpId="0" animBg="1"/>
          <p:bldP spid="20" grpId="0" animBg="1"/>
          <p:bldP spid="22" grpId="0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F069B-D994-4262-8CEC-8B0A802048A3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11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Box 10"/>
          <p:cNvSpPr txBox="1"/>
          <p:nvPr/>
        </p:nvSpPr>
        <p:spPr>
          <a:xfrm>
            <a:off x="4785360" y="433829"/>
            <a:ext cx="2621280" cy="86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输入你的标题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  <a:p>
            <a:pPr algn="ctr"/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658247" y="1384300"/>
            <a:ext cx="875507" cy="0"/>
          </a:xfrm>
          <a:prstGeom prst="line">
            <a:avLst/>
          </a:prstGeom>
          <a:ln w="50800">
            <a:solidFill>
              <a:srgbClr val="5A5A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contrast="4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911225" y="1736927"/>
            <a:ext cx="10369550" cy="1581150"/>
          </a:xfrm>
          <a:prstGeom prst="rect">
            <a:avLst/>
          </a:prstGeom>
        </p:spPr>
      </p:pic>
      <p:sp>
        <p:nvSpPr>
          <p:cNvPr id="8" name="TextBox 10"/>
          <p:cNvSpPr txBox="1"/>
          <p:nvPr/>
        </p:nvSpPr>
        <p:spPr>
          <a:xfrm>
            <a:off x="1067705" y="2173559"/>
            <a:ext cx="40875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A8A9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OUR COMPANY</a:t>
            </a:r>
          </a:p>
        </p:txBody>
      </p:sp>
      <p:sp>
        <p:nvSpPr>
          <p:cNvPr id="9" name="矩形标注 8"/>
          <p:cNvSpPr/>
          <p:nvPr/>
        </p:nvSpPr>
        <p:spPr>
          <a:xfrm>
            <a:off x="911225" y="3754709"/>
            <a:ext cx="3310360" cy="1219200"/>
          </a:xfrm>
          <a:prstGeom prst="wedgeRectCallout">
            <a:avLst>
              <a:gd name="adj1" fmla="val -3796"/>
              <a:gd name="adj2" fmla="val -76042"/>
            </a:avLst>
          </a:prstGeom>
          <a:solidFill>
            <a:srgbClr val="2E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矩形标注 9"/>
          <p:cNvSpPr/>
          <p:nvPr/>
        </p:nvSpPr>
        <p:spPr>
          <a:xfrm>
            <a:off x="4440820" y="3754708"/>
            <a:ext cx="3310360" cy="2023791"/>
          </a:xfrm>
          <a:prstGeom prst="wedgeRectCallout">
            <a:avLst>
              <a:gd name="adj1" fmla="val -1878"/>
              <a:gd name="adj2" fmla="val -83572"/>
            </a:avLst>
          </a:prstGeom>
          <a:solidFill>
            <a:srgbClr val="1716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矩形标注 10"/>
          <p:cNvSpPr/>
          <p:nvPr/>
        </p:nvSpPr>
        <p:spPr>
          <a:xfrm>
            <a:off x="7970415" y="3754709"/>
            <a:ext cx="3310360" cy="1219200"/>
          </a:xfrm>
          <a:prstGeom prst="wedgeRectCallout">
            <a:avLst>
              <a:gd name="adj1" fmla="val -3796"/>
              <a:gd name="adj2" fmla="val -76042"/>
            </a:avLst>
          </a:prstGeom>
          <a:solidFill>
            <a:srgbClr val="585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4638815" y="3885449"/>
            <a:ext cx="291437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CONTACT INFORMATION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Therefore it may be the case that issues arise, i.e. issues with national postal services, international customs issues etc. 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109220" y="3887255"/>
            <a:ext cx="29143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CONTACT INFORMATION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Therefore it may be the case that issues arise, i.e. issues with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8168410" y="3887255"/>
            <a:ext cx="29143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CONTACT INFORMATION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Therefore it may be the case that issues arise, i.e. issues with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-2.59259E-6 L 3.33333E-6 0.10394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185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2.59259E-6 L 0 0.10092 " pathEditMode="relative" rAng="0" ptsTypes="AA">
                                      <p:cBhvr>
                                        <p:cTn id="1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4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125E-6 -2.59259E-6 L -3.125E-6 0.08889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4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3" grpId="0" build="allAtOnce"/>
      <p:bldP spid="14" grpId="0" build="allAtOnce"/>
      <p:bldP spid="15" grpId="0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-12700"/>
            <a:ext cx="12192000" cy="421178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F069B-D994-4262-8CEC-8B0A802048A3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12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TextBox 10"/>
          <p:cNvSpPr txBox="1"/>
          <p:nvPr/>
        </p:nvSpPr>
        <p:spPr>
          <a:xfrm>
            <a:off x="4785360" y="440679"/>
            <a:ext cx="2621280" cy="86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输入你的标题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 </a:t>
            </a:r>
          </a:p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658247" y="1384300"/>
            <a:ext cx="875507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713473" y="2093191"/>
            <a:ext cx="2765055" cy="2105891"/>
          </a:xfrm>
          <a:prstGeom prst="rect">
            <a:avLst/>
          </a:prstGeom>
          <a:solidFill>
            <a:srgbClr val="585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13473" y="4199083"/>
            <a:ext cx="2765055" cy="1655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38473" y="2093191"/>
            <a:ext cx="2765055" cy="2105891"/>
          </a:xfrm>
          <a:prstGeom prst="rect">
            <a:avLst/>
          </a:prstGeom>
          <a:solidFill>
            <a:srgbClr val="4141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38472" y="4199083"/>
            <a:ext cx="2765055" cy="1655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888473" y="2093191"/>
            <a:ext cx="2765055" cy="2105891"/>
          </a:xfrm>
          <a:prstGeom prst="rect">
            <a:avLst/>
          </a:prstGeom>
          <a:solidFill>
            <a:srgbClr val="4141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888472" y="4199083"/>
            <a:ext cx="2765055" cy="1655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2622550" y="5578476"/>
            <a:ext cx="552450" cy="552450"/>
          </a:xfrm>
          <a:prstGeom prst="ellipse">
            <a:avLst/>
          </a:prstGeom>
          <a:solidFill>
            <a:srgbClr val="A8A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9017000" y="5578476"/>
            <a:ext cx="552450" cy="552450"/>
          </a:xfrm>
          <a:prstGeom prst="ellipse">
            <a:avLst/>
          </a:prstGeom>
          <a:solidFill>
            <a:srgbClr val="A8A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715872" y="5623868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1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110322" y="5623868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3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1705524" y="4744264"/>
            <a:ext cx="2092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CONTACT </a:t>
            </a:r>
          </a:p>
          <a:p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INFORMATION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4877901" y="4744264"/>
            <a:ext cx="2092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CONTACT </a:t>
            </a:r>
          </a:p>
          <a:p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INFORMATION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8075127" y="4744264"/>
            <a:ext cx="2092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CONTACT </a:t>
            </a:r>
          </a:p>
          <a:p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INFORMATION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1705524" y="2486515"/>
            <a:ext cx="25569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Therefore it may be the case that issues arise, i.e. issues with national postal services, international customs issues etc. 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4877901" y="2486515"/>
            <a:ext cx="25569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Therefore it may be the case that issues arise, i.e. issues with national postal services, international customs issues etc. 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8075127" y="2486515"/>
            <a:ext cx="25569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Therefore it may be the case that issues arise, i.e. issues with national postal services, international customs issues etc. </a:t>
            </a:r>
          </a:p>
        </p:txBody>
      </p:sp>
      <p:sp>
        <p:nvSpPr>
          <p:cNvPr id="16" name="椭圆 15"/>
          <p:cNvSpPr/>
          <p:nvPr/>
        </p:nvSpPr>
        <p:spPr>
          <a:xfrm>
            <a:off x="5818584" y="5578476"/>
            <a:ext cx="552450" cy="552450"/>
          </a:xfrm>
          <a:prstGeom prst="ellipse">
            <a:avLst/>
          </a:prstGeom>
          <a:solidFill>
            <a:srgbClr val="A8A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913096" y="5623868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2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6 L 0.26224 -3.7037E-6 " pathEditMode="relative" rAng="0" ptsTypes="AA">
                                      <p:cBhvr>
                                        <p:cTn id="38" dur="2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12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6 L -0.26224 -3.7037E-6 " pathEditMode="relative" rAng="0" ptsTypes="AA">
                                      <p:cBhvr>
                                        <p:cTn id="43" dur="2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12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4" grpId="1" animBg="1"/>
      <p:bldP spid="15" grpId="0" animBg="1"/>
      <p:bldP spid="15" grpId="1" animBg="1"/>
      <p:bldP spid="17" grpId="0"/>
      <p:bldP spid="19" grpId="0"/>
      <p:bldP spid="20" grpId="0" build="allAtOnce"/>
      <p:bldP spid="21" grpId="0" build="allAtOnce"/>
      <p:bldP spid="22" grpId="0" build="allAtOnce"/>
      <p:bldP spid="23" grpId="0" build="allAtOnce"/>
      <p:bldP spid="24" grpId="0" build="allAtOnce"/>
      <p:bldP spid="25" grpId="0" build="allAtOnce"/>
      <p:bldP spid="16" grpId="0" animBg="1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F069B-D994-4262-8CEC-8B0A802048A3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13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38201" y="1302453"/>
            <a:ext cx="10515600" cy="5229684"/>
            <a:chOff x="1903413" y="2098675"/>
            <a:chExt cx="5343526" cy="2657476"/>
          </a:xfrm>
          <a:solidFill>
            <a:srgbClr val="C3B59B"/>
          </a:solidFill>
        </p:grpSpPr>
        <p:sp>
          <p:nvSpPr>
            <p:cNvPr id="4" name="Freeform 5"/>
            <p:cNvSpPr/>
            <p:nvPr/>
          </p:nvSpPr>
          <p:spPr bwMode="auto">
            <a:xfrm>
              <a:off x="6116638" y="3984625"/>
              <a:ext cx="604838" cy="466725"/>
            </a:xfrm>
            <a:custGeom>
              <a:avLst/>
              <a:gdLst>
                <a:gd name="T0" fmla="*/ 277 w 381"/>
                <a:gd name="T1" fmla="*/ 0 h 294"/>
                <a:gd name="T2" fmla="*/ 263 w 381"/>
                <a:gd name="T3" fmla="*/ 76 h 294"/>
                <a:gd name="T4" fmla="*/ 220 w 381"/>
                <a:gd name="T5" fmla="*/ 52 h 294"/>
                <a:gd name="T6" fmla="*/ 220 w 381"/>
                <a:gd name="T7" fmla="*/ 16 h 294"/>
                <a:gd name="T8" fmla="*/ 187 w 381"/>
                <a:gd name="T9" fmla="*/ 9 h 294"/>
                <a:gd name="T10" fmla="*/ 149 w 381"/>
                <a:gd name="T11" fmla="*/ 40 h 294"/>
                <a:gd name="T12" fmla="*/ 125 w 381"/>
                <a:gd name="T13" fmla="*/ 28 h 294"/>
                <a:gd name="T14" fmla="*/ 73 w 381"/>
                <a:gd name="T15" fmla="*/ 76 h 294"/>
                <a:gd name="T16" fmla="*/ 73 w 381"/>
                <a:gd name="T17" fmla="*/ 76 h 294"/>
                <a:gd name="T18" fmla="*/ 0 w 381"/>
                <a:gd name="T19" fmla="*/ 114 h 294"/>
                <a:gd name="T20" fmla="*/ 0 w 381"/>
                <a:gd name="T21" fmla="*/ 116 h 294"/>
                <a:gd name="T22" fmla="*/ 0 w 381"/>
                <a:gd name="T23" fmla="*/ 116 h 294"/>
                <a:gd name="T24" fmla="*/ 5 w 381"/>
                <a:gd name="T25" fmla="*/ 194 h 294"/>
                <a:gd name="T26" fmla="*/ 5 w 381"/>
                <a:gd name="T27" fmla="*/ 194 h 294"/>
                <a:gd name="T28" fmla="*/ 40 w 381"/>
                <a:gd name="T29" fmla="*/ 246 h 294"/>
                <a:gd name="T30" fmla="*/ 139 w 381"/>
                <a:gd name="T31" fmla="*/ 204 h 294"/>
                <a:gd name="T32" fmla="*/ 225 w 381"/>
                <a:gd name="T33" fmla="*/ 227 h 294"/>
                <a:gd name="T34" fmla="*/ 291 w 381"/>
                <a:gd name="T35" fmla="*/ 294 h 294"/>
                <a:gd name="T36" fmla="*/ 345 w 381"/>
                <a:gd name="T37" fmla="*/ 275 h 294"/>
                <a:gd name="T38" fmla="*/ 381 w 381"/>
                <a:gd name="T39" fmla="*/ 161 h 294"/>
                <a:gd name="T40" fmla="*/ 315 w 381"/>
                <a:gd name="T41" fmla="*/ 83 h 294"/>
                <a:gd name="T42" fmla="*/ 277 w 381"/>
                <a:gd name="T43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1" h="294">
                  <a:moveTo>
                    <a:pt x="277" y="0"/>
                  </a:moveTo>
                  <a:lnTo>
                    <a:pt x="263" y="76"/>
                  </a:lnTo>
                  <a:lnTo>
                    <a:pt x="220" y="52"/>
                  </a:lnTo>
                  <a:lnTo>
                    <a:pt x="220" y="16"/>
                  </a:lnTo>
                  <a:lnTo>
                    <a:pt x="187" y="9"/>
                  </a:lnTo>
                  <a:lnTo>
                    <a:pt x="149" y="40"/>
                  </a:lnTo>
                  <a:lnTo>
                    <a:pt x="125" y="28"/>
                  </a:lnTo>
                  <a:lnTo>
                    <a:pt x="73" y="76"/>
                  </a:lnTo>
                  <a:lnTo>
                    <a:pt x="73" y="76"/>
                  </a:lnTo>
                  <a:lnTo>
                    <a:pt x="0" y="114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5" y="194"/>
                  </a:lnTo>
                  <a:lnTo>
                    <a:pt x="5" y="194"/>
                  </a:lnTo>
                  <a:lnTo>
                    <a:pt x="40" y="246"/>
                  </a:lnTo>
                  <a:lnTo>
                    <a:pt x="139" y="204"/>
                  </a:lnTo>
                  <a:lnTo>
                    <a:pt x="225" y="227"/>
                  </a:lnTo>
                  <a:lnTo>
                    <a:pt x="291" y="294"/>
                  </a:lnTo>
                  <a:lnTo>
                    <a:pt x="345" y="275"/>
                  </a:lnTo>
                  <a:lnTo>
                    <a:pt x="381" y="161"/>
                  </a:lnTo>
                  <a:lnTo>
                    <a:pt x="315" y="83"/>
                  </a:lnTo>
                  <a:lnTo>
                    <a:pt x="27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6913563" y="4481513"/>
              <a:ext cx="123825" cy="109538"/>
            </a:xfrm>
            <a:custGeom>
              <a:avLst/>
              <a:gdLst>
                <a:gd name="T0" fmla="*/ 0 w 78"/>
                <a:gd name="T1" fmla="*/ 57 h 69"/>
                <a:gd name="T2" fmla="*/ 33 w 78"/>
                <a:gd name="T3" fmla="*/ 69 h 69"/>
                <a:gd name="T4" fmla="*/ 59 w 78"/>
                <a:gd name="T5" fmla="*/ 28 h 69"/>
                <a:gd name="T6" fmla="*/ 78 w 78"/>
                <a:gd name="T7" fmla="*/ 0 h 69"/>
                <a:gd name="T8" fmla="*/ 26 w 78"/>
                <a:gd name="T9" fmla="*/ 19 h 69"/>
                <a:gd name="T10" fmla="*/ 0 w 78"/>
                <a:gd name="T11" fmla="*/ 5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69">
                  <a:moveTo>
                    <a:pt x="0" y="57"/>
                  </a:moveTo>
                  <a:lnTo>
                    <a:pt x="33" y="69"/>
                  </a:lnTo>
                  <a:lnTo>
                    <a:pt x="59" y="28"/>
                  </a:lnTo>
                  <a:lnTo>
                    <a:pt x="78" y="0"/>
                  </a:lnTo>
                  <a:lnTo>
                    <a:pt x="26" y="19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" name="Freeform 7"/>
            <p:cNvSpPr/>
            <p:nvPr/>
          </p:nvSpPr>
          <p:spPr bwMode="auto">
            <a:xfrm>
              <a:off x="7021513" y="4383088"/>
              <a:ext cx="87313" cy="98425"/>
            </a:xfrm>
            <a:custGeom>
              <a:avLst/>
              <a:gdLst>
                <a:gd name="T0" fmla="*/ 5 w 55"/>
                <a:gd name="T1" fmla="*/ 33 h 62"/>
                <a:gd name="T2" fmla="*/ 10 w 55"/>
                <a:gd name="T3" fmla="*/ 62 h 62"/>
                <a:gd name="T4" fmla="*/ 55 w 55"/>
                <a:gd name="T5" fmla="*/ 24 h 62"/>
                <a:gd name="T6" fmla="*/ 0 w 55"/>
                <a:gd name="T7" fmla="*/ 0 h 62"/>
                <a:gd name="T8" fmla="*/ 5 w 55"/>
                <a:gd name="T9" fmla="*/ 3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62">
                  <a:moveTo>
                    <a:pt x="5" y="33"/>
                  </a:moveTo>
                  <a:lnTo>
                    <a:pt x="10" y="62"/>
                  </a:lnTo>
                  <a:lnTo>
                    <a:pt x="55" y="24"/>
                  </a:lnTo>
                  <a:lnTo>
                    <a:pt x="0" y="0"/>
                  </a:lnTo>
                  <a:lnTo>
                    <a:pt x="5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" name="Freeform 8"/>
            <p:cNvSpPr/>
            <p:nvPr/>
          </p:nvSpPr>
          <p:spPr bwMode="auto">
            <a:xfrm>
              <a:off x="6053138" y="3716338"/>
              <a:ext cx="142875" cy="174625"/>
            </a:xfrm>
            <a:custGeom>
              <a:avLst/>
              <a:gdLst>
                <a:gd name="T0" fmla="*/ 37 w 90"/>
                <a:gd name="T1" fmla="*/ 34 h 110"/>
                <a:gd name="T2" fmla="*/ 37 w 90"/>
                <a:gd name="T3" fmla="*/ 34 h 110"/>
                <a:gd name="T4" fmla="*/ 2 w 90"/>
                <a:gd name="T5" fmla="*/ 46 h 110"/>
                <a:gd name="T6" fmla="*/ 0 w 90"/>
                <a:gd name="T7" fmla="*/ 88 h 110"/>
                <a:gd name="T8" fmla="*/ 35 w 90"/>
                <a:gd name="T9" fmla="*/ 110 h 110"/>
                <a:gd name="T10" fmla="*/ 75 w 90"/>
                <a:gd name="T11" fmla="*/ 91 h 110"/>
                <a:gd name="T12" fmla="*/ 90 w 90"/>
                <a:gd name="T13" fmla="*/ 53 h 110"/>
                <a:gd name="T14" fmla="*/ 75 w 90"/>
                <a:gd name="T15" fmla="*/ 0 h 110"/>
                <a:gd name="T16" fmla="*/ 37 w 90"/>
                <a:gd name="T17" fmla="*/ 3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10">
                  <a:moveTo>
                    <a:pt x="37" y="34"/>
                  </a:moveTo>
                  <a:lnTo>
                    <a:pt x="37" y="34"/>
                  </a:lnTo>
                  <a:lnTo>
                    <a:pt x="2" y="46"/>
                  </a:lnTo>
                  <a:lnTo>
                    <a:pt x="0" y="88"/>
                  </a:lnTo>
                  <a:lnTo>
                    <a:pt x="35" y="110"/>
                  </a:lnTo>
                  <a:lnTo>
                    <a:pt x="75" y="91"/>
                  </a:lnTo>
                  <a:lnTo>
                    <a:pt x="90" y="53"/>
                  </a:lnTo>
                  <a:lnTo>
                    <a:pt x="75" y="0"/>
                  </a:lnTo>
                  <a:lnTo>
                    <a:pt x="37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" name="Freeform 9"/>
            <p:cNvSpPr/>
            <p:nvPr/>
          </p:nvSpPr>
          <p:spPr bwMode="auto">
            <a:xfrm>
              <a:off x="5842001" y="3735388"/>
              <a:ext cx="161925" cy="173038"/>
            </a:xfrm>
            <a:custGeom>
              <a:avLst/>
              <a:gdLst>
                <a:gd name="T0" fmla="*/ 38 w 102"/>
                <a:gd name="T1" fmla="*/ 19 h 109"/>
                <a:gd name="T2" fmla="*/ 0 w 102"/>
                <a:gd name="T3" fmla="*/ 0 h 109"/>
                <a:gd name="T4" fmla="*/ 45 w 102"/>
                <a:gd name="T5" fmla="*/ 71 h 109"/>
                <a:gd name="T6" fmla="*/ 102 w 102"/>
                <a:gd name="T7" fmla="*/ 109 h 109"/>
                <a:gd name="T8" fmla="*/ 78 w 102"/>
                <a:gd name="T9" fmla="*/ 57 h 109"/>
                <a:gd name="T10" fmla="*/ 38 w 102"/>
                <a:gd name="T11" fmla="*/ 1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" h="109">
                  <a:moveTo>
                    <a:pt x="38" y="19"/>
                  </a:moveTo>
                  <a:lnTo>
                    <a:pt x="0" y="0"/>
                  </a:lnTo>
                  <a:lnTo>
                    <a:pt x="45" y="71"/>
                  </a:lnTo>
                  <a:lnTo>
                    <a:pt x="102" y="109"/>
                  </a:lnTo>
                  <a:lnTo>
                    <a:pt x="78" y="57"/>
                  </a:lnTo>
                  <a:lnTo>
                    <a:pt x="38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" name="Freeform 10"/>
            <p:cNvSpPr/>
            <p:nvPr/>
          </p:nvSpPr>
          <p:spPr bwMode="auto">
            <a:xfrm>
              <a:off x="6003926" y="3908425"/>
              <a:ext cx="157163" cy="53975"/>
            </a:xfrm>
            <a:custGeom>
              <a:avLst/>
              <a:gdLst>
                <a:gd name="T0" fmla="*/ 80 w 99"/>
                <a:gd name="T1" fmla="*/ 12 h 34"/>
                <a:gd name="T2" fmla="*/ 47 w 99"/>
                <a:gd name="T3" fmla="*/ 8 h 34"/>
                <a:gd name="T4" fmla="*/ 0 w 99"/>
                <a:gd name="T5" fmla="*/ 0 h 34"/>
                <a:gd name="T6" fmla="*/ 28 w 99"/>
                <a:gd name="T7" fmla="*/ 29 h 34"/>
                <a:gd name="T8" fmla="*/ 68 w 99"/>
                <a:gd name="T9" fmla="*/ 31 h 34"/>
                <a:gd name="T10" fmla="*/ 99 w 99"/>
                <a:gd name="T11" fmla="*/ 34 h 34"/>
                <a:gd name="T12" fmla="*/ 80 w 99"/>
                <a:gd name="T13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34">
                  <a:moveTo>
                    <a:pt x="80" y="12"/>
                  </a:moveTo>
                  <a:lnTo>
                    <a:pt x="47" y="8"/>
                  </a:lnTo>
                  <a:lnTo>
                    <a:pt x="0" y="0"/>
                  </a:lnTo>
                  <a:lnTo>
                    <a:pt x="28" y="29"/>
                  </a:lnTo>
                  <a:lnTo>
                    <a:pt x="68" y="31"/>
                  </a:lnTo>
                  <a:lnTo>
                    <a:pt x="99" y="34"/>
                  </a:lnTo>
                  <a:lnTo>
                    <a:pt x="8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" name="Freeform 11"/>
            <p:cNvSpPr/>
            <p:nvPr/>
          </p:nvSpPr>
          <p:spPr bwMode="auto">
            <a:xfrm>
              <a:off x="6196013" y="3800475"/>
              <a:ext cx="107950" cy="120650"/>
            </a:xfrm>
            <a:custGeom>
              <a:avLst/>
              <a:gdLst>
                <a:gd name="T0" fmla="*/ 0 w 68"/>
                <a:gd name="T1" fmla="*/ 45 h 76"/>
                <a:gd name="T2" fmla="*/ 7 w 68"/>
                <a:gd name="T3" fmla="*/ 76 h 76"/>
                <a:gd name="T4" fmla="*/ 18 w 68"/>
                <a:gd name="T5" fmla="*/ 47 h 76"/>
                <a:gd name="T6" fmla="*/ 40 w 68"/>
                <a:gd name="T7" fmla="*/ 57 h 76"/>
                <a:gd name="T8" fmla="*/ 23 w 68"/>
                <a:gd name="T9" fmla="*/ 26 h 76"/>
                <a:gd name="T10" fmla="*/ 42 w 68"/>
                <a:gd name="T11" fmla="*/ 19 h 76"/>
                <a:gd name="T12" fmla="*/ 35 w 68"/>
                <a:gd name="T13" fmla="*/ 7 h 76"/>
                <a:gd name="T14" fmla="*/ 68 w 68"/>
                <a:gd name="T15" fmla="*/ 2 h 76"/>
                <a:gd name="T16" fmla="*/ 26 w 68"/>
                <a:gd name="T17" fmla="*/ 0 h 76"/>
                <a:gd name="T18" fmla="*/ 7 w 68"/>
                <a:gd name="T19" fmla="*/ 7 h 76"/>
                <a:gd name="T20" fmla="*/ 0 w 68"/>
                <a:gd name="T21" fmla="*/ 4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76">
                  <a:moveTo>
                    <a:pt x="0" y="45"/>
                  </a:moveTo>
                  <a:lnTo>
                    <a:pt x="7" y="76"/>
                  </a:lnTo>
                  <a:lnTo>
                    <a:pt x="18" y="47"/>
                  </a:lnTo>
                  <a:lnTo>
                    <a:pt x="40" y="57"/>
                  </a:lnTo>
                  <a:lnTo>
                    <a:pt x="23" y="26"/>
                  </a:lnTo>
                  <a:lnTo>
                    <a:pt x="42" y="19"/>
                  </a:lnTo>
                  <a:lnTo>
                    <a:pt x="35" y="7"/>
                  </a:lnTo>
                  <a:lnTo>
                    <a:pt x="68" y="2"/>
                  </a:lnTo>
                  <a:lnTo>
                    <a:pt x="26" y="0"/>
                  </a:lnTo>
                  <a:lnTo>
                    <a:pt x="7" y="7"/>
                  </a:lnTo>
                  <a:lnTo>
                    <a:pt x="0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" name="Freeform 12"/>
            <p:cNvSpPr/>
            <p:nvPr/>
          </p:nvSpPr>
          <p:spPr bwMode="auto">
            <a:xfrm>
              <a:off x="6218238" y="3517900"/>
              <a:ext cx="115888" cy="214313"/>
            </a:xfrm>
            <a:custGeom>
              <a:avLst/>
              <a:gdLst>
                <a:gd name="T0" fmla="*/ 9 w 73"/>
                <a:gd name="T1" fmla="*/ 102 h 135"/>
                <a:gd name="T2" fmla="*/ 42 w 73"/>
                <a:gd name="T3" fmla="*/ 135 h 135"/>
                <a:gd name="T4" fmla="*/ 73 w 73"/>
                <a:gd name="T5" fmla="*/ 106 h 135"/>
                <a:gd name="T6" fmla="*/ 26 w 73"/>
                <a:gd name="T7" fmla="*/ 61 h 135"/>
                <a:gd name="T8" fmla="*/ 9 w 73"/>
                <a:gd name="T9" fmla="*/ 0 h 135"/>
                <a:gd name="T10" fmla="*/ 0 w 73"/>
                <a:gd name="T11" fmla="*/ 45 h 135"/>
                <a:gd name="T12" fmla="*/ 9 w 73"/>
                <a:gd name="T13" fmla="*/ 10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35">
                  <a:moveTo>
                    <a:pt x="9" y="102"/>
                  </a:moveTo>
                  <a:lnTo>
                    <a:pt x="42" y="135"/>
                  </a:lnTo>
                  <a:lnTo>
                    <a:pt x="73" y="106"/>
                  </a:lnTo>
                  <a:lnTo>
                    <a:pt x="26" y="61"/>
                  </a:lnTo>
                  <a:lnTo>
                    <a:pt x="9" y="0"/>
                  </a:lnTo>
                  <a:lnTo>
                    <a:pt x="0" y="45"/>
                  </a:lnTo>
                  <a:lnTo>
                    <a:pt x="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Freeform 13"/>
            <p:cNvSpPr/>
            <p:nvPr/>
          </p:nvSpPr>
          <p:spPr bwMode="auto">
            <a:xfrm>
              <a:off x="6380163" y="3811588"/>
              <a:ext cx="284163" cy="180975"/>
            </a:xfrm>
            <a:custGeom>
              <a:avLst/>
              <a:gdLst>
                <a:gd name="T0" fmla="*/ 59 w 179"/>
                <a:gd name="T1" fmla="*/ 23 h 114"/>
                <a:gd name="T2" fmla="*/ 37 w 179"/>
                <a:gd name="T3" fmla="*/ 31 h 114"/>
                <a:gd name="T4" fmla="*/ 30 w 179"/>
                <a:gd name="T5" fmla="*/ 0 h 114"/>
                <a:gd name="T6" fmla="*/ 0 w 179"/>
                <a:gd name="T7" fmla="*/ 16 h 114"/>
                <a:gd name="T8" fmla="*/ 21 w 179"/>
                <a:gd name="T9" fmla="*/ 45 h 114"/>
                <a:gd name="T10" fmla="*/ 63 w 179"/>
                <a:gd name="T11" fmla="*/ 50 h 114"/>
                <a:gd name="T12" fmla="*/ 75 w 179"/>
                <a:gd name="T13" fmla="*/ 85 h 114"/>
                <a:gd name="T14" fmla="*/ 106 w 179"/>
                <a:gd name="T15" fmla="*/ 95 h 114"/>
                <a:gd name="T16" fmla="*/ 134 w 179"/>
                <a:gd name="T17" fmla="*/ 83 h 114"/>
                <a:gd name="T18" fmla="*/ 179 w 179"/>
                <a:gd name="T19" fmla="*/ 114 h 114"/>
                <a:gd name="T20" fmla="*/ 158 w 179"/>
                <a:gd name="T21" fmla="*/ 59 h 114"/>
                <a:gd name="T22" fmla="*/ 92 w 179"/>
                <a:gd name="T23" fmla="*/ 23 h 114"/>
                <a:gd name="T24" fmla="*/ 59 w 179"/>
                <a:gd name="T25" fmla="*/ 2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9" h="114">
                  <a:moveTo>
                    <a:pt x="59" y="23"/>
                  </a:moveTo>
                  <a:lnTo>
                    <a:pt x="37" y="31"/>
                  </a:lnTo>
                  <a:lnTo>
                    <a:pt x="30" y="0"/>
                  </a:lnTo>
                  <a:lnTo>
                    <a:pt x="0" y="16"/>
                  </a:lnTo>
                  <a:lnTo>
                    <a:pt x="21" y="45"/>
                  </a:lnTo>
                  <a:lnTo>
                    <a:pt x="63" y="50"/>
                  </a:lnTo>
                  <a:lnTo>
                    <a:pt x="75" y="85"/>
                  </a:lnTo>
                  <a:lnTo>
                    <a:pt x="106" y="95"/>
                  </a:lnTo>
                  <a:lnTo>
                    <a:pt x="134" y="83"/>
                  </a:lnTo>
                  <a:lnTo>
                    <a:pt x="179" y="114"/>
                  </a:lnTo>
                  <a:lnTo>
                    <a:pt x="158" y="59"/>
                  </a:lnTo>
                  <a:lnTo>
                    <a:pt x="92" y="23"/>
                  </a:lnTo>
                  <a:lnTo>
                    <a:pt x="59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" name="Freeform 14"/>
            <p:cNvSpPr/>
            <p:nvPr/>
          </p:nvSpPr>
          <p:spPr bwMode="auto">
            <a:xfrm>
              <a:off x="5883276" y="3679825"/>
              <a:ext cx="90488" cy="109538"/>
            </a:xfrm>
            <a:custGeom>
              <a:avLst/>
              <a:gdLst>
                <a:gd name="T0" fmla="*/ 57 w 57"/>
                <a:gd name="T1" fmla="*/ 69 h 69"/>
                <a:gd name="T2" fmla="*/ 50 w 57"/>
                <a:gd name="T3" fmla="*/ 35 h 69"/>
                <a:gd name="T4" fmla="*/ 0 w 57"/>
                <a:gd name="T5" fmla="*/ 0 h 69"/>
                <a:gd name="T6" fmla="*/ 28 w 57"/>
                <a:gd name="T7" fmla="*/ 57 h 69"/>
                <a:gd name="T8" fmla="*/ 57 w 57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69">
                  <a:moveTo>
                    <a:pt x="57" y="69"/>
                  </a:moveTo>
                  <a:lnTo>
                    <a:pt x="50" y="35"/>
                  </a:lnTo>
                  <a:lnTo>
                    <a:pt x="0" y="0"/>
                  </a:lnTo>
                  <a:lnTo>
                    <a:pt x="28" y="57"/>
                  </a:lnTo>
                  <a:lnTo>
                    <a:pt x="57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" name="Freeform 15"/>
            <p:cNvSpPr/>
            <p:nvPr/>
          </p:nvSpPr>
          <p:spPr bwMode="auto">
            <a:xfrm>
              <a:off x="4786313" y="3309938"/>
              <a:ext cx="360363" cy="106363"/>
            </a:xfrm>
            <a:custGeom>
              <a:avLst/>
              <a:gdLst>
                <a:gd name="T0" fmla="*/ 116 w 227"/>
                <a:gd name="T1" fmla="*/ 0 h 67"/>
                <a:gd name="T2" fmla="*/ 59 w 227"/>
                <a:gd name="T3" fmla="*/ 17 h 67"/>
                <a:gd name="T4" fmla="*/ 0 w 227"/>
                <a:gd name="T5" fmla="*/ 3 h 67"/>
                <a:gd name="T6" fmla="*/ 90 w 227"/>
                <a:gd name="T7" fmla="*/ 67 h 67"/>
                <a:gd name="T8" fmla="*/ 80 w 227"/>
                <a:gd name="T9" fmla="*/ 34 h 67"/>
                <a:gd name="T10" fmla="*/ 106 w 227"/>
                <a:gd name="T11" fmla="*/ 55 h 67"/>
                <a:gd name="T12" fmla="*/ 227 w 227"/>
                <a:gd name="T13" fmla="*/ 22 h 67"/>
                <a:gd name="T14" fmla="*/ 116 w 227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7" h="67">
                  <a:moveTo>
                    <a:pt x="116" y="0"/>
                  </a:moveTo>
                  <a:lnTo>
                    <a:pt x="59" y="17"/>
                  </a:lnTo>
                  <a:lnTo>
                    <a:pt x="0" y="3"/>
                  </a:lnTo>
                  <a:lnTo>
                    <a:pt x="90" y="67"/>
                  </a:lnTo>
                  <a:lnTo>
                    <a:pt x="80" y="34"/>
                  </a:lnTo>
                  <a:lnTo>
                    <a:pt x="106" y="55"/>
                  </a:lnTo>
                  <a:lnTo>
                    <a:pt x="227" y="22"/>
                  </a:lnTo>
                  <a:lnTo>
                    <a:pt x="1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Freeform 16"/>
            <p:cNvSpPr/>
            <p:nvPr/>
          </p:nvSpPr>
          <p:spPr bwMode="auto">
            <a:xfrm>
              <a:off x="4954588" y="3344863"/>
              <a:ext cx="346075" cy="269875"/>
            </a:xfrm>
            <a:custGeom>
              <a:avLst/>
              <a:gdLst>
                <a:gd name="T0" fmla="*/ 48 w 218"/>
                <a:gd name="T1" fmla="*/ 97 h 170"/>
                <a:gd name="T2" fmla="*/ 71 w 218"/>
                <a:gd name="T3" fmla="*/ 170 h 170"/>
                <a:gd name="T4" fmla="*/ 218 w 218"/>
                <a:gd name="T5" fmla="*/ 106 h 170"/>
                <a:gd name="T6" fmla="*/ 218 w 218"/>
                <a:gd name="T7" fmla="*/ 106 h 170"/>
                <a:gd name="T8" fmla="*/ 204 w 218"/>
                <a:gd name="T9" fmla="*/ 52 h 170"/>
                <a:gd name="T10" fmla="*/ 159 w 218"/>
                <a:gd name="T11" fmla="*/ 52 h 170"/>
                <a:gd name="T12" fmla="*/ 121 w 218"/>
                <a:gd name="T13" fmla="*/ 0 h 170"/>
                <a:gd name="T14" fmla="*/ 0 w 218"/>
                <a:gd name="T15" fmla="*/ 33 h 170"/>
                <a:gd name="T16" fmla="*/ 48 w 218"/>
                <a:gd name="T17" fmla="*/ 97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8" h="170">
                  <a:moveTo>
                    <a:pt x="48" y="97"/>
                  </a:moveTo>
                  <a:lnTo>
                    <a:pt x="71" y="170"/>
                  </a:lnTo>
                  <a:lnTo>
                    <a:pt x="218" y="106"/>
                  </a:lnTo>
                  <a:lnTo>
                    <a:pt x="218" y="106"/>
                  </a:lnTo>
                  <a:lnTo>
                    <a:pt x="204" y="52"/>
                  </a:lnTo>
                  <a:lnTo>
                    <a:pt x="159" y="52"/>
                  </a:lnTo>
                  <a:lnTo>
                    <a:pt x="121" y="0"/>
                  </a:lnTo>
                  <a:lnTo>
                    <a:pt x="0" y="33"/>
                  </a:lnTo>
                  <a:lnTo>
                    <a:pt x="48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" name="Freeform 17"/>
            <p:cNvSpPr/>
            <p:nvPr/>
          </p:nvSpPr>
          <p:spPr bwMode="auto">
            <a:xfrm>
              <a:off x="6364288" y="3155950"/>
              <a:ext cx="180975" cy="177800"/>
            </a:xfrm>
            <a:custGeom>
              <a:avLst/>
              <a:gdLst>
                <a:gd name="T0" fmla="*/ 81 w 114"/>
                <a:gd name="T1" fmla="*/ 45 h 112"/>
                <a:gd name="T2" fmla="*/ 40 w 114"/>
                <a:gd name="T3" fmla="*/ 55 h 112"/>
                <a:gd name="T4" fmla="*/ 0 w 114"/>
                <a:gd name="T5" fmla="*/ 83 h 112"/>
                <a:gd name="T6" fmla="*/ 2 w 114"/>
                <a:gd name="T7" fmla="*/ 112 h 112"/>
                <a:gd name="T8" fmla="*/ 81 w 114"/>
                <a:gd name="T9" fmla="*/ 78 h 112"/>
                <a:gd name="T10" fmla="*/ 114 w 114"/>
                <a:gd name="T11" fmla="*/ 38 h 112"/>
                <a:gd name="T12" fmla="*/ 114 w 114"/>
                <a:gd name="T13" fmla="*/ 0 h 112"/>
                <a:gd name="T14" fmla="*/ 102 w 114"/>
                <a:gd name="T15" fmla="*/ 2 h 112"/>
                <a:gd name="T16" fmla="*/ 102 w 114"/>
                <a:gd name="T17" fmla="*/ 2 h 112"/>
                <a:gd name="T18" fmla="*/ 81 w 114"/>
                <a:gd name="T19" fmla="*/ 4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2">
                  <a:moveTo>
                    <a:pt x="81" y="45"/>
                  </a:moveTo>
                  <a:lnTo>
                    <a:pt x="40" y="55"/>
                  </a:lnTo>
                  <a:lnTo>
                    <a:pt x="0" y="83"/>
                  </a:lnTo>
                  <a:lnTo>
                    <a:pt x="2" y="112"/>
                  </a:lnTo>
                  <a:lnTo>
                    <a:pt x="81" y="78"/>
                  </a:lnTo>
                  <a:lnTo>
                    <a:pt x="114" y="38"/>
                  </a:lnTo>
                  <a:lnTo>
                    <a:pt x="114" y="0"/>
                  </a:lnTo>
                  <a:lnTo>
                    <a:pt x="102" y="2"/>
                  </a:lnTo>
                  <a:lnTo>
                    <a:pt x="102" y="2"/>
                  </a:lnTo>
                  <a:lnTo>
                    <a:pt x="81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Freeform 18"/>
            <p:cNvSpPr/>
            <p:nvPr/>
          </p:nvSpPr>
          <p:spPr bwMode="auto">
            <a:xfrm>
              <a:off x="6521451" y="3073400"/>
              <a:ext cx="98425" cy="82550"/>
            </a:xfrm>
            <a:custGeom>
              <a:avLst/>
              <a:gdLst>
                <a:gd name="T0" fmla="*/ 24 w 62"/>
                <a:gd name="T1" fmla="*/ 40 h 52"/>
                <a:gd name="T2" fmla="*/ 43 w 62"/>
                <a:gd name="T3" fmla="*/ 28 h 52"/>
                <a:gd name="T4" fmla="*/ 62 w 62"/>
                <a:gd name="T5" fmla="*/ 17 h 52"/>
                <a:gd name="T6" fmla="*/ 19 w 62"/>
                <a:gd name="T7" fmla="*/ 0 h 52"/>
                <a:gd name="T8" fmla="*/ 0 w 62"/>
                <a:gd name="T9" fmla="*/ 35 h 52"/>
                <a:gd name="T10" fmla="*/ 15 w 62"/>
                <a:gd name="T11" fmla="*/ 52 h 52"/>
                <a:gd name="T12" fmla="*/ 24 w 62"/>
                <a:gd name="T13" fmla="*/ 40 h 52"/>
                <a:gd name="T14" fmla="*/ 24 w 62"/>
                <a:gd name="T15" fmla="*/ 4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52">
                  <a:moveTo>
                    <a:pt x="24" y="40"/>
                  </a:moveTo>
                  <a:lnTo>
                    <a:pt x="43" y="28"/>
                  </a:lnTo>
                  <a:lnTo>
                    <a:pt x="62" y="17"/>
                  </a:lnTo>
                  <a:lnTo>
                    <a:pt x="19" y="0"/>
                  </a:lnTo>
                  <a:lnTo>
                    <a:pt x="0" y="35"/>
                  </a:lnTo>
                  <a:lnTo>
                    <a:pt x="15" y="52"/>
                  </a:lnTo>
                  <a:lnTo>
                    <a:pt x="24" y="40"/>
                  </a:lnTo>
                  <a:lnTo>
                    <a:pt x="24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Freeform 19"/>
            <p:cNvSpPr/>
            <p:nvPr/>
          </p:nvSpPr>
          <p:spPr bwMode="auto">
            <a:xfrm>
              <a:off x="6740526" y="2722563"/>
              <a:ext cx="157163" cy="249238"/>
            </a:xfrm>
            <a:custGeom>
              <a:avLst/>
              <a:gdLst>
                <a:gd name="T0" fmla="*/ 23 w 99"/>
                <a:gd name="T1" fmla="*/ 157 h 157"/>
                <a:gd name="T2" fmla="*/ 99 w 99"/>
                <a:gd name="T3" fmla="*/ 0 h 157"/>
                <a:gd name="T4" fmla="*/ 0 w 99"/>
                <a:gd name="T5" fmla="*/ 95 h 157"/>
                <a:gd name="T6" fmla="*/ 23 w 99"/>
                <a:gd name="T7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57">
                  <a:moveTo>
                    <a:pt x="23" y="157"/>
                  </a:moveTo>
                  <a:lnTo>
                    <a:pt x="99" y="0"/>
                  </a:lnTo>
                  <a:lnTo>
                    <a:pt x="0" y="95"/>
                  </a:lnTo>
                  <a:lnTo>
                    <a:pt x="23" y="1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" name="Freeform 20"/>
            <p:cNvSpPr/>
            <p:nvPr/>
          </p:nvSpPr>
          <p:spPr bwMode="auto">
            <a:xfrm>
              <a:off x="4368801" y="2308225"/>
              <a:ext cx="2878138" cy="1397000"/>
            </a:xfrm>
            <a:custGeom>
              <a:avLst/>
              <a:gdLst>
                <a:gd name="T0" fmla="*/ 1806 w 1813"/>
                <a:gd name="T1" fmla="*/ 152 h 880"/>
                <a:gd name="T2" fmla="*/ 1382 w 1813"/>
                <a:gd name="T3" fmla="*/ 86 h 880"/>
                <a:gd name="T4" fmla="*/ 1044 w 1813"/>
                <a:gd name="T5" fmla="*/ 0 h 880"/>
                <a:gd name="T6" fmla="*/ 904 w 1813"/>
                <a:gd name="T7" fmla="*/ 24 h 880"/>
                <a:gd name="T8" fmla="*/ 722 w 1813"/>
                <a:gd name="T9" fmla="*/ 88 h 880"/>
                <a:gd name="T10" fmla="*/ 526 w 1813"/>
                <a:gd name="T11" fmla="*/ 155 h 880"/>
                <a:gd name="T12" fmla="*/ 388 w 1813"/>
                <a:gd name="T13" fmla="*/ 216 h 880"/>
                <a:gd name="T14" fmla="*/ 320 w 1813"/>
                <a:gd name="T15" fmla="*/ 140 h 880"/>
                <a:gd name="T16" fmla="*/ 227 w 1813"/>
                <a:gd name="T17" fmla="*/ 131 h 880"/>
                <a:gd name="T18" fmla="*/ 135 w 1813"/>
                <a:gd name="T19" fmla="*/ 238 h 880"/>
                <a:gd name="T20" fmla="*/ 85 w 1813"/>
                <a:gd name="T21" fmla="*/ 304 h 880"/>
                <a:gd name="T22" fmla="*/ 114 w 1813"/>
                <a:gd name="T23" fmla="*/ 318 h 880"/>
                <a:gd name="T24" fmla="*/ 163 w 1813"/>
                <a:gd name="T25" fmla="*/ 351 h 880"/>
                <a:gd name="T26" fmla="*/ 206 w 1813"/>
                <a:gd name="T27" fmla="*/ 290 h 880"/>
                <a:gd name="T28" fmla="*/ 268 w 1813"/>
                <a:gd name="T29" fmla="*/ 200 h 880"/>
                <a:gd name="T30" fmla="*/ 253 w 1813"/>
                <a:gd name="T31" fmla="*/ 290 h 880"/>
                <a:gd name="T32" fmla="*/ 303 w 1813"/>
                <a:gd name="T33" fmla="*/ 285 h 880"/>
                <a:gd name="T34" fmla="*/ 303 w 1813"/>
                <a:gd name="T35" fmla="*/ 285 h 880"/>
                <a:gd name="T36" fmla="*/ 303 w 1813"/>
                <a:gd name="T37" fmla="*/ 285 h 880"/>
                <a:gd name="T38" fmla="*/ 220 w 1813"/>
                <a:gd name="T39" fmla="*/ 373 h 880"/>
                <a:gd name="T40" fmla="*/ 119 w 1813"/>
                <a:gd name="T41" fmla="*/ 354 h 880"/>
                <a:gd name="T42" fmla="*/ 0 w 1813"/>
                <a:gd name="T43" fmla="*/ 444 h 880"/>
                <a:gd name="T44" fmla="*/ 62 w 1813"/>
                <a:gd name="T45" fmla="*/ 520 h 880"/>
                <a:gd name="T46" fmla="*/ 175 w 1813"/>
                <a:gd name="T47" fmla="*/ 551 h 880"/>
                <a:gd name="T48" fmla="*/ 249 w 1813"/>
                <a:gd name="T49" fmla="*/ 548 h 880"/>
                <a:gd name="T50" fmla="*/ 322 w 1813"/>
                <a:gd name="T51" fmla="*/ 477 h 880"/>
                <a:gd name="T52" fmla="*/ 419 w 1813"/>
                <a:gd name="T53" fmla="*/ 508 h 880"/>
                <a:gd name="T54" fmla="*/ 490 w 1813"/>
                <a:gd name="T55" fmla="*/ 551 h 880"/>
                <a:gd name="T56" fmla="*/ 478 w 1813"/>
                <a:gd name="T57" fmla="*/ 494 h 880"/>
                <a:gd name="T58" fmla="*/ 500 w 1813"/>
                <a:gd name="T59" fmla="*/ 472 h 880"/>
                <a:gd name="T60" fmla="*/ 521 w 1813"/>
                <a:gd name="T61" fmla="*/ 508 h 880"/>
                <a:gd name="T62" fmla="*/ 533 w 1813"/>
                <a:gd name="T63" fmla="*/ 584 h 880"/>
                <a:gd name="T64" fmla="*/ 419 w 1813"/>
                <a:gd name="T65" fmla="*/ 508 h 880"/>
                <a:gd name="T66" fmla="*/ 339 w 1813"/>
                <a:gd name="T67" fmla="*/ 527 h 880"/>
                <a:gd name="T68" fmla="*/ 282 w 1813"/>
                <a:gd name="T69" fmla="*/ 546 h 880"/>
                <a:gd name="T70" fmla="*/ 379 w 1813"/>
                <a:gd name="T71" fmla="*/ 579 h 880"/>
                <a:gd name="T72" fmla="*/ 379 w 1813"/>
                <a:gd name="T73" fmla="*/ 579 h 880"/>
                <a:gd name="T74" fmla="*/ 490 w 1813"/>
                <a:gd name="T75" fmla="*/ 653 h 880"/>
                <a:gd name="T76" fmla="*/ 672 w 1813"/>
                <a:gd name="T77" fmla="*/ 717 h 880"/>
                <a:gd name="T78" fmla="*/ 774 w 1813"/>
                <a:gd name="T79" fmla="*/ 880 h 880"/>
                <a:gd name="T80" fmla="*/ 897 w 1813"/>
                <a:gd name="T81" fmla="*/ 738 h 880"/>
                <a:gd name="T82" fmla="*/ 945 w 1813"/>
                <a:gd name="T83" fmla="*/ 785 h 880"/>
                <a:gd name="T84" fmla="*/ 954 w 1813"/>
                <a:gd name="T85" fmla="*/ 864 h 880"/>
                <a:gd name="T86" fmla="*/ 1020 w 1813"/>
                <a:gd name="T87" fmla="*/ 866 h 880"/>
                <a:gd name="T88" fmla="*/ 1030 w 1813"/>
                <a:gd name="T89" fmla="*/ 769 h 880"/>
                <a:gd name="T90" fmla="*/ 1117 w 1813"/>
                <a:gd name="T91" fmla="*/ 733 h 880"/>
                <a:gd name="T92" fmla="*/ 1151 w 1813"/>
                <a:gd name="T93" fmla="*/ 553 h 880"/>
                <a:gd name="T94" fmla="*/ 1226 w 1813"/>
                <a:gd name="T95" fmla="*/ 603 h 880"/>
                <a:gd name="T96" fmla="*/ 1269 w 1813"/>
                <a:gd name="T97" fmla="*/ 517 h 880"/>
                <a:gd name="T98" fmla="*/ 1361 w 1813"/>
                <a:gd name="T99" fmla="*/ 387 h 880"/>
                <a:gd name="T100" fmla="*/ 1177 w 1813"/>
                <a:gd name="T101" fmla="*/ 385 h 880"/>
                <a:gd name="T102" fmla="*/ 1309 w 1813"/>
                <a:gd name="T103" fmla="*/ 359 h 880"/>
                <a:gd name="T104" fmla="*/ 1593 w 1813"/>
                <a:gd name="T105" fmla="*/ 261 h 880"/>
                <a:gd name="T106" fmla="*/ 1813 w 1813"/>
                <a:gd name="T107" fmla="*/ 226 h 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13" h="880">
                  <a:moveTo>
                    <a:pt x="1813" y="226"/>
                  </a:moveTo>
                  <a:lnTo>
                    <a:pt x="1806" y="152"/>
                  </a:lnTo>
                  <a:lnTo>
                    <a:pt x="1577" y="140"/>
                  </a:lnTo>
                  <a:lnTo>
                    <a:pt x="1382" y="86"/>
                  </a:lnTo>
                  <a:lnTo>
                    <a:pt x="1039" y="74"/>
                  </a:lnTo>
                  <a:lnTo>
                    <a:pt x="1044" y="0"/>
                  </a:lnTo>
                  <a:lnTo>
                    <a:pt x="904" y="24"/>
                  </a:lnTo>
                  <a:lnTo>
                    <a:pt x="904" y="24"/>
                  </a:lnTo>
                  <a:lnTo>
                    <a:pt x="831" y="93"/>
                  </a:lnTo>
                  <a:lnTo>
                    <a:pt x="722" y="88"/>
                  </a:lnTo>
                  <a:lnTo>
                    <a:pt x="646" y="150"/>
                  </a:lnTo>
                  <a:lnTo>
                    <a:pt x="526" y="155"/>
                  </a:lnTo>
                  <a:lnTo>
                    <a:pt x="526" y="155"/>
                  </a:lnTo>
                  <a:lnTo>
                    <a:pt x="388" y="216"/>
                  </a:lnTo>
                  <a:lnTo>
                    <a:pt x="393" y="166"/>
                  </a:lnTo>
                  <a:lnTo>
                    <a:pt x="320" y="140"/>
                  </a:lnTo>
                  <a:lnTo>
                    <a:pt x="287" y="117"/>
                  </a:lnTo>
                  <a:lnTo>
                    <a:pt x="227" y="131"/>
                  </a:lnTo>
                  <a:lnTo>
                    <a:pt x="159" y="200"/>
                  </a:lnTo>
                  <a:lnTo>
                    <a:pt x="135" y="238"/>
                  </a:lnTo>
                  <a:lnTo>
                    <a:pt x="88" y="266"/>
                  </a:lnTo>
                  <a:lnTo>
                    <a:pt x="85" y="304"/>
                  </a:lnTo>
                  <a:lnTo>
                    <a:pt x="114" y="318"/>
                  </a:lnTo>
                  <a:lnTo>
                    <a:pt x="114" y="318"/>
                  </a:lnTo>
                  <a:lnTo>
                    <a:pt x="142" y="297"/>
                  </a:lnTo>
                  <a:lnTo>
                    <a:pt x="163" y="351"/>
                  </a:lnTo>
                  <a:lnTo>
                    <a:pt x="197" y="337"/>
                  </a:lnTo>
                  <a:lnTo>
                    <a:pt x="206" y="290"/>
                  </a:lnTo>
                  <a:lnTo>
                    <a:pt x="211" y="245"/>
                  </a:lnTo>
                  <a:lnTo>
                    <a:pt x="268" y="200"/>
                  </a:lnTo>
                  <a:lnTo>
                    <a:pt x="239" y="257"/>
                  </a:lnTo>
                  <a:lnTo>
                    <a:pt x="253" y="290"/>
                  </a:lnTo>
                  <a:lnTo>
                    <a:pt x="303" y="285"/>
                  </a:lnTo>
                  <a:lnTo>
                    <a:pt x="303" y="285"/>
                  </a:lnTo>
                  <a:lnTo>
                    <a:pt x="303" y="285"/>
                  </a:lnTo>
                  <a:lnTo>
                    <a:pt x="303" y="285"/>
                  </a:lnTo>
                  <a:lnTo>
                    <a:pt x="301" y="304"/>
                  </a:lnTo>
                  <a:lnTo>
                    <a:pt x="303" y="285"/>
                  </a:lnTo>
                  <a:lnTo>
                    <a:pt x="234" y="332"/>
                  </a:lnTo>
                  <a:lnTo>
                    <a:pt x="220" y="373"/>
                  </a:lnTo>
                  <a:lnTo>
                    <a:pt x="142" y="373"/>
                  </a:lnTo>
                  <a:lnTo>
                    <a:pt x="119" y="354"/>
                  </a:lnTo>
                  <a:lnTo>
                    <a:pt x="66" y="413"/>
                  </a:lnTo>
                  <a:lnTo>
                    <a:pt x="0" y="444"/>
                  </a:lnTo>
                  <a:lnTo>
                    <a:pt x="24" y="506"/>
                  </a:lnTo>
                  <a:lnTo>
                    <a:pt x="62" y="520"/>
                  </a:lnTo>
                  <a:lnTo>
                    <a:pt x="128" y="491"/>
                  </a:lnTo>
                  <a:lnTo>
                    <a:pt x="175" y="551"/>
                  </a:lnTo>
                  <a:lnTo>
                    <a:pt x="175" y="551"/>
                  </a:lnTo>
                  <a:lnTo>
                    <a:pt x="249" y="548"/>
                  </a:lnTo>
                  <a:lnTo>
                    <a:pt x="249" y="548"/>
                  </a:lnTo>
                  <a:lnTo>
                    <a:pt x="322" y="477"/>
                  </a:lnTo>
                  <a:lnTo>
                    <a:pt x="388" y="489"/>
                  </a:lnTo>
                  <a:lnTo>
                    <a:pt x="419" y="508"/>
                  </a:lnTo>
                  <a:lnTo>
                    <a:pt x="490" y="551"/>
                  </a:lnTo>
                  <a:lnTo>
                    <a:pt x="490" y="551"/>
                  </a:lnTo>
                  <a:lnTo>
                    <a:pt x="490" y="551"/>
                  </a:lnTo>
                  <a:lnTo>
                    <a:pt x="478" y="494"/>
                  </a:lnTo>
                  <a:lnTo>
                    <a:pt x="500" y="472"/>
                  </a:lnTo>
                  <a:lnTo>
                    <a:pt x="500" y="472"/>
                  </a:lnTo>
                  <a:lnTo>
                    <a:pt x="540" y="465"/>
                  </a:lnTo>
                  <a:lnTo>
                    <a:pt x="521" y="508"/>
                  </a:lnTo>
                  <a:lnTo>
                    <a:pt x="547" y="534"/>
                  </a:lnTo>
                  <a:lnTo>
                    <a:pt x="533" y="584"/>
                  </a:lnTo>
                  <a:lnTo>
                    <a:pt x="490" y="551"/>
                  </a:lnTo>
                  <a:lnTo>
                    <a:pt x="419" y="508"/>
                  </a:lnTo>
                  <a:lnTo>
                    <a:pt x="403" y="536"/>
                  </a:lnTo>
                  <a:lnTo>
                    <a:pt x="339" y="527"/>
                  </a:lnTo>
                  <a:lnTo>
                    <a:pt x="339" y="527"/>
                  </a:lnTo>
                  <a:lnTo>
                    <a:pt x="282" y="546"/>
                  </a:lnTo>
                  <a:lnTo>
                    <a:pt x="310" y="589"/>
                  </a:lnTo>
                  <a:lnTo>
                    <a:pt x="379" y="579"/>
                  </a:lnTo>
                  <a:lnTo>
                    <a:pt x="379" y="579"/>
                  </a:lnTo>
                  <a:lnTo>
                    <a:pt x="379" y="579"/>
                  </a:lnTo>
                  <a:lnTo>
                    <a:pt x="379" y="631"/>
                  </a:lnTo>
                  <a:lnTo>
                    <a:pt x="490" y="653"/>
                  </a:lnTo>
                  <a:lnTo>
                    <a:pt x="582" y="695"/>
                  </a:lnTo>
                  <a:lnTo>
                    <a:pt x="672" y="717"/>
                  </a:lnTo>
                  <a:lnTo>
                    <a:pt x="736" y="802"/>
                  </a:lnTo>
                  <a:lnTo>
                    <a:pt x="774" y="880"/>
                  </a:lnTo>
                  <a:lnTo>
                    <a:pt x="800" y="793"/>
                  </a:lnTo>
                  <a:lnTo>
                    <a:pt x="897" y="738"/>
                  </a:lnTo>
                  <a:lnTo>
                    <a:pt x="923" y="802"/>
                  </a:lnTo>
                  <a:lnTo>
                    <a:pt x="945" y="785"/>
                  </a:lnTo>
                  <a:lnTo>
                    <a:pt x="945" y="785"/>
                  </a:lnTo>
                  <a:lnTo>
                    <a:pt x="954" y="864"/>
                  </a:lnTo>
                  <a:lnTo>
                    <a:pt x="973" y="823"/>
                  </a:lnTo>
                  <a:lnTo>
                    <a:pt x="1020" y="866"/>
                  </a:lnTo>
                  <a:lnTo>
                    <a:pt x="1063" y="823"/>
                  </a:lnTo>
                  <a:lnTo>
                    <a:pt x="1030" y="769"/>
                  </a:lnTo>
                  <a:lnTo>
                    <a:pt x="1046" y="738"/>
                  </a:lnTo>
                  <a:lnTo>
                    <a:pt x="1117" y="733"/>
                  </a:lnTo>
                  <a:lnTo>
                    <a:pt x="1177" y="660"/>
                  </a:lnTo>
                  <a:lnTo>
                    <a:pt x="1151" y="553"/>
                  </a:lnTo>
                  <a:lnTo>
                    <a:pt x="1214" y="553"/>
                  </a:lnTo>
                  <a:lnTo>
                    <a:pt x="1226" y="603"/>
                  </a:lnTo>
                  <a:lnTo>
                    <a:pt x="1269" y="520"/>
                  </a:lnTo>
                  <a:lnTo>
                    <a:pt x="1269" y="517"/>
                  </a:lnTo>
                  <a:lnTo>
                    <a:pt x="1359" y="465"/>
                  </a:lnTo>
                  <a:lnTo>
                    <a:pt x="1361" y="387"/>
                  </a:lnTo>
                  <a:lnTo>
                    <a:pt x="1309" y="359"/>
                  </a:lnTo>
                  <a:lnTo>
                    <a:pt x="1177" y="385"/>
                  </a:lnTo>
                  <a:lnTo>
                    <a:pt x="1177" y="385"/>
                  </a:lnTo>
                  <a:lnTo>
                    <a:pt x="1309" y="359"/>
                  </a:lnTo>
                  <a:lnTo>
                    <a:pt x="1397" y="292"/>
                  </a:lnTo>
                  <a:lnTo>
                    <a:pt x="1593" y="261"/>
                  </a:lnTo>
                  <a:lnTo>
                    <a:pt x="1655" y="299"/>
                  </a:lnTo>
                  <a:lnTo>
                    <a:pt x="1813" y="2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6438901" y="3024188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" name="Freeform 22"/>
            <p:cNvSpPr/>
            <p:nvPr/>
          </p:nvSpPr>
          <p:spPr bwMode="auto">
            <a:xfrm>
              <a:off x="4286251" y="3111500"/>
              <a:ext cx="180975" cy="120650"/>
            </a:xfrm>
            <a:custGeom>
              <a:avLst/>
              <a:gdLst>
                <a:gd name="T0" fmla="*/ 76 w 114"/>
                <a:gd name="T1" fmla="*/ 0 h 76"/>
                <a:gd name="T2" fmla="*/ 76 w 114"/>
                <a:gd name="T3" fmla="*/ 0 h 76"/>
                <a:gd name="T4" fmla="*/ 0 w 114"/>
                <a:gd name="T5" fmla="*/ 0 h 76"/>
                <a:gd name="T6" fmla="*/ 19 w 114"/>
                <a:gd name="T7" fmla="*/ 71 h 76"/>
                <a:gd name="T8" fmla="*/ 66 w 114"/>
                <a:gd name="T9" fmla="*/ 76 h 76"/>
                <a:gd name="T10" fmla="*/ 114 w 114"/>
                <a:gd name="T11" fmla="*/ 14 h 76"/>
                <a:gd name="T12" fmla="*/ 76 w 114"/>
                <a:gd name="T13" fmla="*/ 0 h 76"/>
                <a:gd name="T14" fmla="*/ 76 w 114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76">
                  <a:moveTo>
                    <a:pt x="76" y="0"/>
                  </a:moveTo>
                  <a:lnTo>
                    <a:pt x="76" y="0"/>
                  </a:lnTo>
                  <a:lnTo>
                    <a:pt x="0" y="0"/>
                  </a:lnTo>
                  <a:lnTo>
                    <a:pt x="19" y="71"/>
                  </a:lnTo>
                  <a:lnTo>
                    <a:pt x="66" y="76"/>
                  </a:lnTo>
                  <a:lnTo>
                    <a:pt x="114" y="14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" name="Freeform 23"/>
            <p:cNvSpPr/>
            <p:nvPr/>
          </p:nvSpPr>
          <p:spPr bwMode="auto">
            <a:xfrm>
              <a:off x="4170363" y="3216275"/>
              <a:ext cx="1017588" cy="1144588"/>
            </a:xfrm>
            <a:custGeom>
              <a:avLst/>
              <a:gdLst>
                <a:gd name="T0" fmla="*/ 258 w 641"/>
                <a:gd name="T1" fmla="*/ 36 h 721"/>
                <a:gd name="T2" fmla="*/ 232 w 641"/>
                <a:gd name="T3" fmla="*/ 0 h 721"/>
                <a:gd name="T4" fmla="*/ 232 w 641"/>
                <a:gd name="T5" fmla="*/ 0 h 721"/>
                <a:gd name="T6" fmla="*/ 232 w 641"/>
                <a:gd name="T7" fmla="*/ 0 h 721"/>
                <a:gd name="T8" fmla="*/ 109 w 641"/>
                <a:gd name="T9" fmla="*/ 21 h 721"/>
                <a:gd name="T10" fmla="*/ 19 w 641"/>
                <a:gd name="T11" fmla="*/ 135 h 721"/>
                <a:gd name="T12" fmla="*/ 19 w 641"/>
                <a:gd name="T13" fmla="*/ 135 h 721"/>
                <a:gd name="T14" fmla="*/ 0 w 641"/>
                <a:gd name="T15" fmla="*/ 247 h 721"/>
                <a:gd name="T16" fmla="*/ 85 w 641"/>
                <a:gd name="T17" fmla="*/ 339 h 721"/>
                <a:gd name="T18" fmla="*/ 206 w 641"/>
                <a:gd name="T19" fmla="*/ 313 h 721"/>
                <a:gd name="T20" fmla="*/ 260 w 641"/>
                <a:gd name="T21" fmla="*/ 363 h 721"/>
                <a:gd name="T22" fmla="*/ 244 w 641"/>
                <a:gd name="T23" fmla="*/ 389 h 721"/>
                <a:gd name="T24" fmla="*/ 279 w 641"/>
                <a:gd name="T25" fmla="*/ 425 h 721"/>
                <a:gd name="T26" fmla="*/ 279 w 641"/>
                <a:gd name="T27" fmla="*/ 425 h 721"/>
                <a:gd name="T28" fmla="*/ 296 w 641"/>
                <a:gd name="T29" fmla="*/ 489 h 721"/>
                <a:gd name="T30" fmla="*/ 274 w 641"/>
                <a:gd name="T31" fmla="*/ 536 h 721"/>
                <a:gd name="T32" fmla="*/ 296 w 641"/>
                <a:gd name="T33" fmla="*/ 579 h 721"/>
                <a:gd name="T34" fmla="*/ 296 w 641"/>
                <a:gd name="T35" fmla="*/ 624 h 721"/>
                <a:gd name="T36" fmla="*/ 341 w 641"/>
                <a:gd name="T37" fmla="*/ 721 h 721"/>
                <a:gd name="T38" fmla="*/ 400 w 641"/>
                <a:gd name="T39" fmla="*/ 709 h 721"/>
                <a:gd name="T40" fmla="*/ 457 w 641"/>
                <a:gd name="T41" fmla="*/ 662 h 721"/>
                <a:gd name="T42" fmla="*/ 487 w 641"/>
                <a:gd name="T43" fmla="*/ 619 h 721"/>
                <a:gd name="T44" fmla="*/ 485 w 641"/>
                <a:gd name="T45" fmla="*/ 574 h 721"/>
                <a:gd name="T46" fmla="*/ 542 w 641"/>
                <a:gd name="T47" fmla="*/ 524 h 721"/>
                <a:gd name="T48" fmla="*/ 525 w 641"/>
                <a:gd name="T49" fmla="*/ 422 h 721"/>
                <a:gd name="T50" fmla="*/ 594 w 641"/>
                <a:gd name="T51" fmla="*/ 353 h 721"/>
                <a:gd name="T52" fmla="*/ 641 w 641"/>
                <a:gd name="T53" fmla="*/ 268 h 721"/>
                <a:gd name="T54" fmla="*/ 561 w 641"/>
                <a:gd name="T55" fmla="*/ 259 h 721"/>
                <a:gd name="T56" fmla="*/ 509 w 641"/>
                <a:gd name="T57" fmla="*/ 185 h 721"/>
                <a:gd name="T58" fmla="*/ 478 w 641"/>
                <a:gd name="T59" fmla="*/ 126 h 721"/>
                <a:gd name="T60" fmla="*/ 388 w 641"/>
                <a:gd name="T61" fmla="*/ 62 h 721"/>
                <a:gd name="T62" fmla="*/ 331 w 641"/>
                <a:gd name="T63" fmla="*/ 74 h 721"/>
                <a:gd name="T64" fmla="*/ 258 w 641"/>
                <a:gd name="T65" fmla="*/ 36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41" h="721">
                  <a:moveTo>
                    <a:pt x="258" y="36"/>
                  </a:moveTo>
                  <a:lnTo>
                    <a:pt x="232" y="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109" y="21"/>
                  </a:lnTo>
                  <a:lnTo>
                    <a:pt x="19" y="135"/>
                  </a:lnTo>
                  <a:lnTo>
                    <a:pt x="19" y="135"/>
                  </a:lnTo>
                  <a:lnTo>
                    <a:pt x="0" y="247"/>
                  </a:lnTo>
                  <a:lnTo>
                    <a:pt x="85" y="339"/>
                  </a:lnTo>
                  <a:lnTo>
                    <a:pt x="206" y="313"/>
                  </a:lnTo>
                  <a:lnTo>
                    <a:pt x="260" y="363"/>
                  </a:lnTo>
                  <a:lnTo>
                    <a:pt x="244" y="389"/>
                  </a:lnTo>
                  <a:lnTo>
                    <a:pt x="279" y="425"/>
                  </a:lnTo>
                  <a:lnTo>
                    <a:pt x="279" y="425"/>
                  </a:lnTo>
                  <a:lnTo>
                    <a:pt x="296" y="489"/>
                  </a:lnTo>
                  <a:lnTo>
                    <a:pt x="274" y="536"/>
                  </a:lnTo>
                  <a:lnTo>
                    <a:pt x="296" y="579"/>
                  </a:lnTo>
                  <a:lnTo>
                    <a:pt x="296" y="624"/>
                  </a:lnTo>
                  <a:lnTo>
                    <a:pt x="341" y="721"/>
                  </a:lnTo>
                  <a:lnTo>
                    <a:pt x="400" y="709"/>
                  </a:lnTo>
                  <a:lnTo>
                    <a:pt x="457" y="662"/>
                  </a:lnTo>
                  <a:lnTo>
                    <a:pt x="487" y="619"/>
                  </a:lnTo>
                  <a:lnTo>
                    <a:pt x="485" y="574"/>
                  </a:lnTo>
                  <a:lnTo>
                    <a:pt x="542" y="524"/>
                  </a:lnTo>
                  <a:lnTo>
                    <a:pt x="525" y="422"/>
                  </a:lnTo>
                  <a:lnTo>
                    <a:pt x="594" y="353"/>
                  </a:lnTo>
                  <a:lnTo>
                    <a:pt x="641" y="268"/>
                  </a:lnTo>
                  <a:lnTo>
                    <a:pt x="561" y="259"/>
                  </a:lnTo>
                  <a:lnTo>
                    <a:pt x="509" y="185"/>
                  </a:lnTo>
                  <a:lnTo>
                    <a:pt x="478" y="126"/>
                  </a:lnTo>
                  <a:lnTo>
                    <a:pt x="388" y="62"/>
                  </a:lnTo>
                  <a:lnTo>
                    <a:pt x="331" y="74"/>
                  </a:lnTo>
                  <a:lnTo>
                    <a:pt x="25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" name="Rectangle 24"/>
            <p:cNvSpPr>
              <a:spLocks noChangeArrowheads="1"/>
            </p:cNvSpPr>
            <p:nvPr/>
          </p:nvSpPr>
          <p:spPr bwMode="auto">
            <a:xfrm>
              <a:off x="4816476" y="3883025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4" name="Freeform 25"/>
            <p:cNvSpPr/>
            <p:nvPr/>
          </p:nvSpPr>
          <p:spPr bwMode="auto">
            <a:xfrm>
              <a:off x="5064126" y="4017963"/>
              <a:ext cx="109538" cy="195263"/>
            </a:xfrm>
            <a:custGeom>
              <a:avLst/>
              <a:gdLst>
                <a:gd name="T0" fmla="*/ 19 w 69"/>
                <a:gd name="T1" fmla="*/ 59 h 123"/>
                <a:gd name="T2" fmla="*/ 0 w 69"/>
                <a:gd name="T3" fmla="*/ 83 h 123"/>
                <a:gd name="T4" fmla="*/ 17 w 69"/>
                <a:gd name="T5" fmla="*/ 123 h 123"/>
                <a:gd name="T6" fmla="*/ 47 w 69"/>
                <a:gd name="T7" fmla="*/ 100 h 123"/>
                <a:gd name="T8" fmla="*/ 19 w 69"/>
                <a:gd name="T9" fmla="*/ 59 h 123"/>
                <a:gd name="T10" fmla="*/ 47 w 69"/>
                <a:gd name="T11" fmla="*/ 100 h 123"/>
                <a:gd name="T12" fmla="*/ 69 w 69"/>
                <a:gd name="T13" fmla="*/ 0 h 123"/>
                <a:gd name="T14" fmla="*/ 24 w 69"/>
                <a:gd name="T15" fmla="*/ 19 h 123"/>
                <a:gd name="T16" fmla="*/ 19 w 69"/>
                <a:gd name="T17" fmla="*/ 5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123">
                  <a:moveTo>
                    <a:pt x="19" y="59"/>
                  </a:moveTo>
                  <a:lnTo>
                    <a:pt x="0" y="83"/>
                  </a:lnTo>
                  <a:lnTo>
                    <a:pt x="17" y="123"/>
                  </a:lnTo>
                  <a:lnTo>
                    <a:pt x="47" y="100"/>
                  </a:lnTo>
                  <a:lnTo>
                    <a:pt x="19" y="59"/>
                  </a:lnTo>
                  <a:lnTo>
                    <a:pt x="47" y="100"/>
                  </a:lnTo>
                  <a:lnTo>
                    <a:pt x="69" y="0"/>
                  </a:lnTo>
                  <a:lnTo>
                    <a:pt x="24" y="19"/>
                  </a:lnTo>
                  <a:lnTo>
                    <a:pt x="19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" name="Freeform 26"/>
            <p:cNvSpPr/>
            <p:nvPr/>
          </p:nvSpPr>
          <p:spPr bwMode="auto">
            <a:xfrm>
              <a:off x="4271963" y="2884488"/>
              <a:ext cx="71438" cy="84138"/>
            </a:xfrm>
            <a:custGeom>
              <a:avLst/>
              <a:gdLst>
                <a:gd name="T0" fmla="*/ 45 w 45"/>
                <a:gd name="T1" fmla="*/ 0 h 53"/>
                <a:gd name="T2" fmla="*/ 4 w 45"/>
                <a:gd name="T3" fmla="*/ 7 h 53"/>
                <a:gd name="T4" fmla="*/ 0 w 45"/>
                <a:gd name="T5" fmla="*/ 38 h 53"/>
                <a:gd name="T6" fmla="*/ 16 w 45"/>
                <a:gd name="T7" fmla="*/ 53 h 53"/>
                <a:gd name="T8" fmla="*/ 45 w 45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3">
                  <a:moveTo>
                    <a:pt x="45" y="0"/>
                  </a:moveTo>
                  <a:lnTo>
                    <a:pt x="4" y="7"/>
                  </a:lnTo>
                  <a:lnTo>
                    <a:pt x="0" y="38"/>
                  </a:lnTo>
                  <a:lnTo>
                    <a:pt x="16" y="53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6" name="Freeform 27"/>
            <p:cNvSpPr/>
            <p:nvPr/>
          </p:nvSpPr>
          <p:spPr bwMode="auto">
            <a:xfrm>
              <a:off x="4335463" y="2790825"/>
              <a:ext cx="115888" cy="192088"/>
            </a:xfrm>
            <a:custGeom>
              <a:avLst/>
              <a:gdLst>
                <a:gd name="T0" fmla="*/ 16 w 73"/>
                <a:gd name="T1" fmla="*/ 93 h 121"/>
                <a:gd name="T2" fmla="*/ 19 w 73"/>
                <a:gd name="T3" fmla="*/ 121 h 121"/>
                <a:gd name="T4" fmla="*/ 61 w 73"/>
                <a:gd name="T5" fmla="*/ 112 h 121"/>
                <a:gd name="T6" fmla="*/ 73 w 73"/>
                <a:gd name="T7" fmla="*/ 95 h 121"/>
                <a:gd name="T8" fmla="*/ 54 w 73"/>
                <a:gd name="T9" fmla="*/ 69 h 121"/>
                <a:gd name="T10" fmla="*/ 35 w 73"/>
                <a:gd name="T11" fmla="*/ 43 h 121"/>
                <a:gd name="T12" fmla="*/ 33 w 73"/>
                <a:gd name="T13" fmla="*/ 0 h 121"/>
                <a:gd name="T14" fmla="*/ 0 w 73"/>
                <a:gd name="T15" fmla="*/ 33 h 121"/>
                <a:gd name="T16" fmla="*/ 5 w 73"/>
                <a:gd name="T17" fmla="*/ 59 h 121"/>
                <a:gd name="T18" fmla="*/ 31 w 73"/>
                <a:gd name="T19" fmla="*/ 66 h 121"/>
                <a:gd name="T20" fmla="*/ 16 w 73"/>
                <a:gd name="T21" fmla="*/ 9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3" h="121">
                  <a:moveTo>
                    <a:pt x="16" y="93"/>
                  </a:moveTo>
                  <a:lnTo>
                    <a:pt x="19" y="121"/>
                  </a:lnTo>
                  <a:lnTo>
                    <a:pt x="61" y="112"/>
                  </a:lnTo>
                  <a:lnTo>
                    <a:pt x="73" y="95"/>
                  </a:lnTo>
                  <a:lnTo>
                    <a:pt x="54" y="69"/>
                  </a:lnTo>
                  <a:lnTo>
                    <a:pt x="35" y="43"/>
                  </a:lnTo>
                  <a:lnTo>
                    <a:pt x="33" y="0"/>
                  </a:lnTo>
                  <a:lnTo>
                    <a:pt x="0" y="33"/>
                  </a:lnTo>
                  <a:lnTo>
                    <a:pt x="5" y="59"/>
                  </a:lnTo>
                  <a:lnTo>
                    <a:pt x="31" y="66"/>
                  </a:lnTo>
                  <a:lnTo>
                    <a:pt x="16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7" name="Freeform 28"/>
            <p:cNvSpPr/>
            <p:nvPr/>
          </p:nvSpPr>
          <p:spPr bwMode="auto">
            <a:xfrm>
              <a:off x="3340101" y="2098675"/>
              <a:ext cx="877888" cy="673100"/>
            </a:xfrm>
            <a:custGeom>
              <a:avLst/>
              <a:gdLst>
                <a:gd name="T0" fmla="*/ 553 w 553"/>
                <a:gd name="T1" fmla="*/ 40 h 424"/>
                <a:gd name="T2" fmla="*/ 466 w 553"/>
                <a:gd name="T3" fmla="*/ 21 h 424"/>
                <a:gd name="T4" fmla="*/ 464 w 553"/>
                <a:gd name="T5" fmla="*/ 19 h 424"/>
                <a:gd name="T6" fmla="*/ 312 w 553"/>
                <a:gd name="T7" fmla="*/ 0 h 424"/>
                <a:gd name="T8" fmla="*/ 184 w 553"/>
                <a:gd name="T9" fmla="*/ 21 h 424"/>
                <a:gd name="T10" fmla="*/ 52 w 553"/>
                <a:gd name="T11" fmla="*/ 64 h 424"/>
                <a:gd name="T12" fmla="*/ 0 w 553"/>
                <a:gd name="T13" fmla="*/ 106 h 424"/>
                <a:gd name="T14" fmla="*/ 16 w 553"/>
                <a:gd name="T15" fmla="*/ 147 h 424"/>
                <a:gd name="T16" fmla="*/ 64 w 553"/>
                <a:gd name="T17" fmla="*/ 149 h 424"/>
                <a:gd name="T18" fmla="*/ 142 w 553"/>
                <a:gd name="T19" fmla="*/ 189 h 424"/>
                <a:gd name="T20" fmla="*/ 201 w 553"/>
                <a:gd name="T21" fmla="*/ 261 h 424"/>
                <a:gd name="T22" fmla="*/ 172 w 553"/>
                <a:gd name="T23" fmla="*/ 315 h 424"/>
                <a:gd name="T24" fmla="*/ 220 w 553"/>
                <a:gd name="T25" fmla="*/ 405 h 424"/>
                <a:gd name="T26" fmla="*/ 272 w 553"/>
                <a:gd name="T27" fmla="*/ 424 h 424"/>
                <a:gd name="T28" fmla="*/ 295 w 553"/>
                <a:gd name="T29" fmla="*/ 351 h 424"/>
                <a:gd name="T30" fmla="*/ 383 w 553"/>
                <a:gd name="T31" fmla="*/ 303 h 424"/>
                <a:gd name="T32" fmla="*/ 459 w 553"/>
                <a:gd name="T33" fmla="*/ 265 h 424"/>
                <a:gd name="T34" fmla="*/ 490 w 553"/>
                <a:gd name="T35" fmla="*/ 154 h 424"/>
                <a:gd name="T36" fmla="*/ 553 w 553"/>
                <a:gd name="T37" fmla="*/ 4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3" h="424">
                  <a:moveTo>
                    <a:pt x="553" y="40"/>
                  </a:moveTo>
                  <a:lnTo>
                    <a:pt x="466" y="21"/>
                  </a:lnTo>
                  <a:lnTo>
                    <a:pt x="464" y="19"/>
                  </a:lnTo>
                  <a:lnTo>
                    <a:pt x="312" y="0"/>
                  </a:lnTo>
                  <a:lnTo>
                    <a:pt x="184" y="21"/>
                  </a:lnTo>
                  <a:lnTo>
                    <a:pt x="52" y="64"/>
                  </a:lnTo>
                  <a:lnTo>
                    <a:pt x="0" y="106"/>
                  </a:lnTo>
                  <a:lnTo>
                    <a:pt x="16" y="147"/>
                  </a:lnTo>
                  <a:lnTo>
                    <a:pt x="64" y="149"/>
                  </a:lnTo>
                  <a:lnTo>
                    <a:pt x="142" y="189"/>
                  </a:lnTo>
                  <a:lnTo>
                    <a:pt x="201" y="261"/>
                  </a:lnTo>
                  <a:lnTo>
                    <a:pt x="172" y="315"/>
                  </a:lnTo>
                  <a:lnTo>
                    <a:pt x="220" y="405"/>
                  </a:lnTo>
                  <a:lnTo>
                    <a:pt x="272" y="424"/>
                  </a:lnTo>
                  <a:lnTo>
                    <a:pt x="295" y="351"/>
                  </a:lnTo>
                  <a:lnTo>
                    <a:pt x="383" y="303"/>
                  </a:lnTo>
                  <a:lnTo>
                    <a:pt x="459" y="265"/>
                  </a:lnTo>
                  <a:lnTo>
                    <a:pt x="490" y="154"/>
                  </a:lnTo>
                  <a:lnTo>
                    <a:pt x="553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" name="Freeform 29"/>
            <p:cNvSpPr/>
            <p:nvPr/>
          </p:nvSpPr>
          <p:spPr bwMode="auto">
            <a:xfrm>
              <a:off x="2955926" y="2109788"/>
              <a:ext cx="544513" cy="225425"/>
            </a:xfrm>
            <a:custGeom>
              <a:avLst/>
              <a:gdLst>
                <a:gd name="T0" fmla="*/ 121 w 343"/>
                <a:gd name="T1" fmla="*/ 88 h 142"/>
                <a:gd name="T2" fmla="*/ 74 w 343"/>
                <a:gd name="T3" fmla="*/ 142 h 142"/>
                <a:gd name="T4" fmla="*/ 175 w 343"/>
                <a:gd name="T5" fmla="*/ 135 h 142"/>
                <a:gd name="T6" fmla="*/ 216 w 343"/>
                <a:gd name="T7" fmla="*/ 73 h 142"/>
                <a:gd name="T8" fmla="*/ 284 w 343"/>
                <a:gd name="T9" fmla="*/ 50 h 142"/>
                <a:gd name="T10" fmla="*/ 343 w 343"/>
                <a:gd name="T11" fmla="*/ 16 h 142"/>
                <a:gd name="T12" fmla="*/ 263 w 343"/>
                <a:gd name="T13" fmla="*/ 7 h 142"/>
                <a:gd name="T14" fmla="*/ 263 w 343"/>
                <a:gd name="T15" fmla="*/ 7 h 142"/>
                <a:gd name="T16" fmla="*/ 180 w 343"/>
                <a:gd name="T17" fmla="*/ 0 h 142"/>
                <a:gd name="T18" fmla="*/ 69 w 343"/>
                <a:gd name="T19" fmla="*/ 24 h 142"/>
                <a:gd name="T20" fmla="*/ 0 w 343"/>
                <a:gd name="T21" fmla="*/ 69 h 142"/>
                <a:gd name="T22" fmla="*/ 64 w 343"/>
                <a:gd name="T23" fmla="*/ 104 h 142"/>
                <a:gd name="T24" fmla="*/ 121 w 343"/>
                <a:gd name="T25" fmla="*/ 8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3" h="142">
                  <a:moveTo>
                    <a:pt x="121" y="88"/>
                  </a:moveTo>
                  <a:lnTo>
                    <a:pt x="74" y="142"/>
                  </a:lnTo>
                  <a:lnTo>
                    <a:pt x="175" y="135"/>
                  </a:lnTo>
                  <a:lnTo>
                    <a:pt x="216" y="73"/>
                  </a:lnTo>
                  <a:lnTo>
                    <a:pt x="284" y="50"/>
                  </a:lnTo>
                  <a:lnTo>
                    <a:pt x="343" y="16"/>
                  </a:lnTo>
                  <a:lnTo>
                    <a:pt x="263" y="7"/>
                  </a:lnTo>
                  <a:lnTo>
                    <a:pt x="263" y="7"/>
                  </a:lnTo>
                  <a:lnTo>
                    <a:pt x="180" y="0"/>
                  </a:lnTo>
                  <a:lnTo>
                    <a:pt x="69" y="24"/>
                  </a:lnTo>
                  <a:lnTo>
                    <a:pt x="0" y="69"/>
                  </a:lnTo>
                  <a:lnTo>
                    <a:pt x="64" y="104"/>
                  </a:lnTo>
                  <a:lnTo>
                    <a:pt x="121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Freeform 30"/>
            <p:cNvSpPr/>
            <p:nvPr/>
          </p:nvSpPr>
          <p:spPr bwMode="auto">
            <a:xfrm>
              <a:off x="3057526" y="2422525"/>
              <a:ext cx="447675" cy="307975"/>
            </a:xfrm>
            <a:custGeom>
              <a:avLst/>
              <a:gdLst>
                <a:gd name="T0" fmla="*/ 185 w 282"/>
                <a:gd name="T1" fmla="*/ 47 h 194"/>
                <a:gd name="T2" fmla="*/ 109 w 282"/>
                <a:gd name="T3" fmla="*/ 0 h 194"/>
                <a:gd name="T4" fmla="*/ 43 w 282"/>
                <a:gd name="T5" fmla="*/ 0 h 194"/>
                <a:gd name="T6" fmla="*/ 0 w 282"/>
                <a:gd name="T7" fmla="*/ 21 h 194"/>
                <a:gd name="T8" fmla="*/ 26 w 282"/>
                <a:gd name="T9" fmla="*/ 66 h 194"/>
                <a:gd name="T10" fmla="*/ 109 w 282"/>
                <a:gd name="T11" fmla="*/ 57 h 194"/>
                <a:gd name="T12" fmla="*/ 175 w 282"/>
                <a:gd name="T13" fmla="*/ 111 h 194"/>
                <a:gd name="T14" fmla="*/ 118 w 282"/>
                <a:gd name="T15" fmla="*/ 147 h 194"/>
                <a:gd name="T16" fmla="*/ 220 w 282"/>
                <a:gd name="T17" fmla="*/ 194 h 194"/>
                <a:gd name="T18" fmla="*/ 237 w 282"/>
                <a:gd name="T19" fmla="*/ 147 h 194"/>
                <a:gd name="T20" fmla="*/ 230 w 282"/>
                <a:gd name="T21" fmla="*/ 123 h 194"/>
                <a:gd name="T22" fmla="*/ 282 w 282"/>
                <a:gd name="T23" fmla="*/ 123 h 194"/>
                <a:gd name="T24" fmla="*/ 185 w 282"/>
                <a:gd name="T25" fmla="*/ 4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2" h="194">
                  <a:moveTo>
                    <a:pt x="185" y="47"/>
                  </a:moveTo>
                  <a:lnTo>
                    <a:pt x="109" y="0"/>
                  </a:lnTo>
                  <a:lnTo>
                    <a:pt x="43" y="0"/>
                  </a:lnTo>
                  <a:lnTo>
                    <a:pt x="0" y="21"/>
                  </a:lnTo>
                  <a:lnTo>
                    <a:pt x="26" y="66"/>
                  </a:lnTo>
                  <a:lnTo>
                    <a:pt x="109" y="57"/>
                  </a:lnTo>
                  <a:lnTo>
                    <a:pt x="175" y="111"/>
                  </a:lnTo>
                  <a:lnTo>
                    <a:pt x="118" y="147"/>
                  </a:lnTo>
                  <a:lnTo>
                    <a:pt x="220" y="194"/>
                  </a:lnTo>
                  <a:lnTo>
                    <a:pt x="237" y="147"/>
                  </a:lnTo>
                  <a:lnTo>
                    <a:pt x="230" y="123"/>
                  </a:lnTo>
                  <a:lnTo>
                    <a:pt x="282" y="123"/>
                  </a:lnTo>
                  <a:lnTo>
                    <a:pt x="185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Freeform 31"/>
            <p:cNvSpPr/>
            <p:nvPr/>
          </p:nvSpPr>
          <p:spPr bwMode="auto">
            <a:xfrm>
              <a:off x="2681288" y="3355975"/>
              <a:ext cx="90488" cy="104775"/>
            </a:xfrm>
            <a:custGeom>
              <a:avLst/>
              <a:gdLst>
                <a:gd name="T0" fmla="*/ 22 w 57"/>
                <a:gd name="T1" fmla="*/ 42 h 66"/>
                <a:gd name="T2" fmla="*/ 57 w 57"/>
                <a:gd name="T3" fmla="*/ 66 h 66"/>
                <a:gd name="T4" fmla="*/ 0 w 57"/>
                <a:gd name="T5" fmla="*/ 0 h 66"/>
                <a:gd name="T6" fmla="*/ 22 w 57"/>
                <a:gd name="T7" fmla="*/ 4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66">
                  <a:moveTo>
                    <a:pt x="22" y="42"/>
                  </a:moveTo>
                  <a:lnTo>
                    <a:pt x="57" y="66"/>
                  </a:lnTo>
                  <a:lnTo>
                    <a:pt x="0" y="0"/>
                  </a:lnTo>
                  <a:lnTo>
                    <a:pt x="22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" name="Freeform 32"/>
            <p:cNvSpPr>
              <a:spLocks noEditPoints="1"/>
            </p:cNvSpPr>
            <p:nvPr/>
          </p:nvSpPr>
          <p:spPr bwMode="auto">
            <a:xfrm>
              <a:off x="1903413" y="2493963"/>
              <a:ext cx="1673225" cy="1200150"/>
            </a:xfrm>
            <a:custGeom>
              <a:avLst/>
              <a:gdLst>
                <a:gd name="T0" fmla="*/ 926 w 1054"/>
                <a:gd name="T1" fmla="*/ 197 h 756"/>
                <a:gd name="T2" fmla="*/ 848 w 1054"/>
                <a:gd name="T3" fmla="*/ 130 h 756"/>
                <a:gd name="T4" fmla="*/ 826 w 1054"/>
                <a:gd name="T5" fmla="*/ 294 h 756"/>
                <a:gd name="T6" fmla="*/ 682 w 1054"/>
                <a:gd name="T7" fmla="*/ 187 h 756"/>
                <a:gd name="T8" fmla="*/ 815 w 1054"/>
                <a:gd name="T9" fmla="*/ 54 h 756"/>
                <a:gd name="T10" fmla="*/ 675 w 1054"/>
                <a:gd name="T11" fmla="*/ 4 h 756"/>
                <a:gd name="T12" fmla="*/ 471 w 1054"/>
                <a:gd name="T13" fmla="*/ 42 h 756"/>
                <a:gd name="T14" fmla="*/ 471 w 1054"/>
                <a:gd name="T15" fmla="*/ 42 h 756"/>
                <a:gd name="T16" fmla="*/ 467 w 1054"/>
                <a:gd name="T17" fmla="*/ 42 h 756"/>
                <a:gd name="T18" fmla="*/ 351 w 1054"/>
                <a:gd name="T19" fmla="*/ 12 h 756"/>
                <a:gd name="T20" fmla="*/ 247 w 1054"/>
                <a:gd name="T21" fmla="*/ 31 h 756"/>
                <a:gd name="T22" fmla="*/ 3 w 1054"/>
                <a:gd name="T23" fmla="*/ 45 h 756"/>
                <a:gd name="T24" fmla="*/ 0 w 1054"/>
                <a:gd name="T25" fmla="*/ 102 h 756"/>
                <a:gd name="T26" fmla="*/ 31 w 1054"/>
                <a:gd name="T27" fmla="*/ 125 h 756"/>
                <a:gd name="T28" fmla="*/ 83 w 1054"/>
                <a:gd name="T29" fmla="*/ 194 h 756"/>
                <a:gd name="T30" fmla="*/ 147 w 1054"/>
                <a:gd name="T31" fmla="*/ 180 h 756"/>
                <a:gd name="T32" fmla="*/ 341 w 1054"/>
                <a:gd name="T33" fmla="*/ 265 h 756"/>
                <a:gd name="T34" fmla="*/ 408 w 1054"/>
                <a:gd name="T35" fmla="*/ 410 h 756"/>
                <a:gd name="T36" fmla="*/ 476 w 1054"/>
                <a:gd name="T37" fmla="*/ 512 h 756"/>
                <a:gd name="T38" fmla="*/ 495 w 1054"/>
                <a:gd name="T39" fmla="*/ 514 h 756"/>
                <a:gd name="T40" fmla="*/ 533 w 1054"/>
                <a:gd name="T41" fmla="*/ 557 h 756"/>
                <a:gd name="T42" fmla="*/ 595 w 1054"/>
                <a:gd name="T43" fmla="*/ 649 h 756"/>
                <a:gd name="T44" fmla="*/ 715 w 1054"/>
                <a:gd name="T45" fmla="*/ 685 h 756"/>
                <a:gd name="T46" fmla="*/ 786 w 1054"/>
                <a:gd name="T47" fmla="*/ 754 h 756"/>
                <a:gd name="T48" fmla="*/ 791 w 1054"/>
                <a:gd name="T49" fmla="*/ 735 h 756"/>
                <a:gd name="T50" fmla="*/ 753 w 1054"/>
                <a:gd name="T51" fmla="*/ 657 h 756"/>
                <a:gd name="T52" fmla="*/ 718 w 1054"/>
                <a:gd name="T53" fmla="*/ 635 h 756"/>
                <a:gd name="T54" fmla="*/ 654 w 1054"/>
                <a:gd name="T55" fmla="*/ 626 h 756"/>
                <a:gd name="T56" fmla="*/ 696 w 1054"/>
                <a:gd name="T57" fmla="*/ 540 h 756"/>
                <a:gd name="T58" fmla="*/ 793 w 1054"/>
                <a:gd name="T59" fmla="*/ 536 h 756"/>
                <a:gd name="T60" fmla="*/ 819 w 1054"/>
                <a:gd name="T61" fmla="*/ 519 h 756"/>
                <a:gd name="T62" fmla="*/ 879 w 1054"/>
                <a:gd name="T63" fmla="*/ 422 h 756"/>
                <a:gd name="T64" fmla="*/ 976 w 1054"/>
                <a:gd name="T65" fmla="*/ 306 h 756"/>
                <a:gd name="T66" fmla="*/ 976 w 1054"/>
                <a:gd name="T67" fmla="*/ 168 h 756"/>
                <a:gd name="T68" fmla="*/ 782 w 1054"/>
                <a:gd name="T69" fmla="*/ 367 h 756"/>
                <a:gd name="T70" fmla="*/ 753 w 1054"/>
                <a:gd name="T71" fmla="*/ 348 h 756"/>
                <a:gd name="T72" fmla="*/ 737 w 1054"/>
                <a:gd name="T73" fmla="*/ 329 h 756"/>
                <a:gd name="T74" fmla="*/ 791 w 1054"/>
                <a:gd name="T75" fmla="*/ 408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54" h="756">
                  <a:moveTo>
                    <a:pt x="976" y="168"/>
                  </a:moveTo>
                  <a:lnTo>
                    <a:pt x="926" y="197"/>
                  </a:lnTo>
                  <a:lnTo>
                    <a:pt x="924" y="154"/>
                  </a:lnTo>
                  <a:lnTo>
                    <a:pt x="848" y="130"/>
                  </a:lnTo>
                  <a:lnTo>
                    <a:pt x="831" y="249"/>
                  </a:lnTo>
                  <a:lnTo>
                    <a:pt x="826" y="294"/>
                  </a:lnTo>
                  <a:lnTo>
                    <a:pt x="798" y="239"/>
                  </a:lnTo>
                  <a:lnTo>
                    <a:pt x="682" y="187"/>
                  </a:lnTo>
                  <a:lnTo>
                    <a:pt x="744" y="97"/>
                  </a:lnTo>
                  <a:lnTo>
                    <a:pt x="815" y="54"/>
                  </a:lnTo>
                  <a:lnTo>
                    <a:pt x="725" y="40"/>
                  </a:lnTo>
                  <a:lnTo>
                    <a:pt x="675" y="4"/>
                  </a:lnTo>
                  <a:lnTo>
                    <a:pt x="597" y="64"/>
                  </a:lnTo>
                  <a:lnTo>
                    <a:pt x="471" y="42"/>
                  </a:lnTo>
                  <a:lnTo>
                    <a:pt x="471" y="42"/>
                  </a:lnTo>
                  <a:lnTo>
                    <a:pt x="471" y="42"/>
                  </a:lnTo>
                  <a:lnTo>
                    <a:pt x="471" y="42"/>
                  </a:lnTo>
                  <a:lnTo>
                    <a:pt x="467" y="42"/>
                  </a:lnTo>
                  <a:lnTo>
                    <a:pt x="422" y="31"/>
                  </a:lnTo>
                  <a:lnTo>
                    <a:pt x="351" y="12"/>
                  </a:lnTo>
                  <a:lnTo>
                    <a:pt x="247" y="31"/>
                  </a:lnTo>
                  <a:lnTo>
                    <a:pt x="247" y="31"/>
                  </a:lnTo>
                  <a:lnTo>
                    <a:pt x="93" y="0"/>
                  </a:lnTo>
                  <a:lnTo>
                    <a:pt x="3" y="45"/>
                  </a:lnTo>
                  <a:lnTo>
                    <a:pt x="26" y="66"/>
                  </a:lnTo>
                  <a:lnTo>
                    <a:pt x="0" y="102"/>
                  </a:lnTo>
                  <a:lnTo>
                    <a:pt x="69" y="111"/>
                  </a:lnTo>
                  <a:lnTo>
                    <a:pt x="31" y="125"/>
                  </a:lnTo>
                  <a:lnTo>
                    <a:pt x="5" y="163"/>
                  </a:lnTo>
                  <a:lnTo>
                    <a:pt x="83" y="194"/>
                  </a:lnTo>
                  <a:lnTo>
                    <a:pt x="41" y="251"/>
                  </a:lnTo>
                  <a:lnTo>
                    <a:pt x="147" y="180"/>
                  </a:lnTo>
                  <a:lnTo>
                    <a:pt x="244" y="170"/>
                  </a:lnTo>
                  <a:lnTo>
                    <a:pt x="341" y="265"/>
                  </a:lnTo>
                  <a:lnTo>
                    <a:pt x="400" y="332"/>
                  </a:lnTo>
                  <a:lnTo>
                    <a:pt x="408" y="410"/>
                  </a:lnTo>
                  <a:lnTo>
                    <a:pt x="419" y="457"/>
                  </a:lnTo>
                  <a:lnTo>
                    <a:pt x="476" y="512"/>
                  </a:lnTo>
                  <a:lnTo>
                    <a:pt x="490" y="543"/>
                  </a:lnTo>
                  <a:lnTo>
                    <a:pt x="495" y="514"/>
                  </a:lnTo>
                  <a:lnTo>
                    <a:pt x="495" y="514"/>
                  </a:lnTo>
                  <a:lnTo>
                    <a:pt x="533" y="557"/>
                  </a:lnTo>
                  <a:lnTo>
                    <a:pt x="590" y="621"/>
                  </a:lnTo>
                  <a:lnTo>
                    <a:pt x="595" y="649"/>
                  </a:lnTo>
                  <a:lnTo>
                    <a:pt x="668" y="680"/>
                  </a:lnTo>
                  <a:lnTo>
                    <a:pt x="715" y="685"/>
                  </a:lnTo>
                  <a:lnTo>
                    <a:pt x="760" y="709"/>
                  </a:lnTo>
                  <a:lnTo>
                    <a:pt x="786" y="754"/>
                  </a:lnTo>
                  <a:lnTo>
                    <a:pt x="855" y="756"/>
                  </a:lnTo>
                  <a:lnTo>
                    <a:pt x="791" y="735"/>
                  </a:lnTo>
                  <a:lnTo>
                    <a:pt x="793" y="685"/>
                  </a:lnTo>
                  <a:lnTo>
                    <a:pt x="753" y="657"/>
                  </a:lnTo>
                  <a:lnTo>
                    <a:pt x="758" y="623"/>
                  </a:lnTo>
                  <a:lnTo>
                    <a:pt x="718" y="635"/>
                  </a:lnTo>
                  <a:lnTo>
                    <a:pt x="696" y="657"/>
                  </a:lnTo>
                  <a:lnTo>
                    <a:pt x="654" y="626"/>
                  </a:lnTo>
                  <a:lnTo>
                    <a:pt x="663" y="578"/>
                  </a:lnTo>
                  <a:lnTo>
                    <a:pt x="696" y="540"/>
                  </a:lnTo>
                  <a:lnTo>
                    <a:pt x="748" y="540"/>
                  </a:lnTo>
                  <a:lnTo>
                    <a:pt x="793" y="536"/>
                  </a:lnTo>
                  <a:lnTo>
                    <a:pt x="819" y="588"/>
                  </a:lnTo>
                  <a:lnTo>
                    <a:pt x="819" y="519"/>
                  </a:lnTo>
                  <a:lnTo>
                    <a:pt x="860" y="476"/>
                  </a:lnTo>
                  <a:lnTo>
                    <a:pt x="879" y="422"/>
                  </a:lnTo>
                  <a:lnTo>
                    <a:pt x="961" y="367"/>
                  </a:lnTo>
                  <a:lnTo>
                    <a:pt x="976" y="306"/>
                  </a:lnTo>
                  <a:lnTo>
                    <a:pt x="1054" y="284"/>
                  </a:lnTo>
                  <a:lnTo>
                    <a:pt x="976" y="168"/>
                  </a:lnTo>
                  <a:close/>
                  <a:moveTo>
                    <a:pt x="791" y="408"/>
                  </a:moveTo>
                  <a:lnTo>
                    <a:pt x="782" y="367"/>
                  </a:lnTo>
                  <a:lnTo>
                    <a:pt x="744" y="405"/>
                  </a:lnTo>
                  <a:lnTo>
                    <a:pt x="753" y="348"/>
                  </a:lnTo>
                  <a:lnTo>
                    <a:pt x="713" y="346"/>
                  </a:lnTo>
                  <a:lnTo>
                    <a:pt x="737" y="329"/>
                  </a:lnTo>
                  <a:lnTo>
                    <a:pt x="860" y="379"/>
                  </a:lnTo>
                  <a:lnTo>
                    <a:pt x="791" y="4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Freeform 33"/>
            <p:cNvSpPr/>
            <p:nvPr/>
          </p:nvSpPr>
          <p:spPr bwMode="auto">
            <a:xfrm>
              <a:off x="3189288" y="3627438"/>
              <a:ext cx="720725" cy="1128713"/>
            </a:xfrm>
            <a:custGeom>
              <a:avLst/>
              <a:gdLst>
                <a:gd name="T0" fmla="*/ 407 w 454"/>
                <a:gd name="T1" fmla="*/ 149 h 711"/>
                <a:gd name="T2" fmla="*/ 301 w 454"/>
                <a:gd name="T3" fmla="*/ 125 h 711"/>
                <a:gd name="T4" fmla="*/ 291 w 454"/>
                <a:gd name="T5" fmla="*/ 80 h 711"/>
                <a:gd name="T6" fmla="*/ 213 w 454"/>
                <a:gd name="T7" fmla="*/ 35 h 711"/>
                <a:gd name="T8" fmla="*/ 102 w 454"/>
                <a:gd name="T9" fmla="*/ 0 h 711"/>
                <a:gd name="T10" fmla="*/ 45 w 454"/>
                <a:gd name="T11" fmla="*/ 42 h 711"/>
                <a:gd name="T12" fmla="*/ 40 w 454"/>
                <a:gd name="T13" fmla="*/ 97 h 711"/>
                <a:gd name="T14" fmla="*/ 0 w 454"/>
                <a:gd name="T15" fmla="*/ 156 h 711"/>
                <a:gd name="T16" fmla="*/ 28 w 454"/>
                <a:gd name="T17" fmla="*/ 215 h 711"/>
                <a:gd name="T18" fmla="*/ 66 w 454"/>
                <a:gd name="T19" fmla="*/ 270 h 711"/>
                <a:gd name="T20" fmla="*/ 111 w 454"/>
                <a:gd name="T21" fmla="*/ 296 h 711"/>
                <a:gd name="T22" fmla="*/ 78 w 454"/>
                <a:gd name="T23" fmla="*/ 493 h 711"/>
                <a:gd name="T24" fmla="*/ 66 w 454"/>
                <a:gd name="T25" fmla="*/ 647 h 711"/>
                <a:gd name="T26" fmla="*/ 118 w 454"/>
                <a:gd name="T27" fmla="*/ 711 h 711"/>
                <a:gd name="T28" fmla="*/ 161 w 454"/>
                <a:gd name="T29" fmla="*/ 702 h 711"/>
                <a:gd name="T30" fmla="*/ 121 w 454"/>
                <a:gd name="T31" fmla="*/ 654 h 711"/>
                <a:gd name="T32" fmla="*/ 161 w 454"/>
                <a:gd name="T33" fmla="*/ 547 h 711"/>
                <a:gd name="T34" fmla="*/ 237 w 454"/>
                <a:gd name="T35" fmla="*/ 490 h 711"/>
                <a:gd name="T36" fmla="*/ 218 w 454"/>
                <a:gd name="T37" fmla="*/ 460 h 711"/>
                <a:gd name="T38" fmla="*/ 218 w 454"/>
                <a:gd name="T39" fmla="*/ 460 h 711"/>
                <a:gd name="T40" fmla="*/ 260 w 454"/>
                <a:gd name="T41" fmla="*/ 464 h 711"/>
                <a:gd name="T42" fmla="*/ 319 w 454"/>
                <a:gd name="T43" fmla="*/ 400 h 711"/>
                <a:gd name="T44" fmla="*/ 343 w 454"/>
                <a:gd name="T45" fmla="*/ 343 h 711"/>
                <a:gd name="T46" fmla="*/ 393 w 454"/>
                <a:gd name="T47" fmla="*/ 334 h 711"/>
                <a:gd name="T48" fmla="*/ 419 w 454"/>
                <a:gd name="T49" fmla="*/ 239 h 711"/>
                <a:gd name="T50" fmla="*/ 454 w 454"/>
                <a:gd name="T51" fmla="*/ 187 h 711"/>
                <a:gd name="T52" fmla="*/ 407 w 454"/>
                <a:gd name="T53" fmla="*/ 149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54" h="711">
                  <a:moveTo>
                    <a:pt x="407" y="149"/>
                  </a:moveTo>
                  <a:lnTo>
                    <a:pt x="301" y="125"/>
                  </a:lnTo>
                  <a:lnTo>
                    <a:pt x="291" y="80"/>
                  </a:lnTo>
                  <a:lnTo>
                    <a:pt x="213" y="35"/>
                  </a:lnTo>
                  <a:lnTo>
                    <a:pt x="102" y="0"/>
                  </a:lnTo>
                  <a:lnTo>
                    <a:pt x="45" y="42"/>
                  </a:lnTo>
                  <a:lnTo>
                    <a:pt x="40" y="97"/>
                  </a:lnTo>
                  <a:lnTo>
                    <a:pt x="0" y="156"/>
                  </a:lnTo>
                  <a:lnTo>
                    <a:pt x="28" y="215"/>
                  </a:lnTo>
                  <a:lnTo>
                    <a:pt x="66" y="270"/>
                  </a:lnTo>
                  <a:lnTo>
                    <a:pt x="111" y="296"/>
                  </a:lnTo>
                  <a:lnTo>
                    <a:pt x="78" y="493"/>
                  </a:lnTo>
                  <a:lnTo>
                    <a:pt x="66" y="647"/>
                  </a:lnTo>
                  <a:lnTo>
                    <a:pt x="118" y="711"/>
                  </a:lnTo>
                  <a:lnTo>
                    <a:pt x="161" y="702"/>
                  </a:lnTo>
                  <a:lnTo>
                    <a:pt x="121" y="654"/>
                  </a:lnTo>
                  <a:lnTo>
                    <a:pt x="161" y="547"/>
                  </a:lnTo>
                  <a:lnTo>
                    <a:pt x="237" y="490"/>
                  </a:lnTo>
                  <a:lnTo>
                    <a:pt x="218" y="460"/>
                  </a:lnTo>
                  <a:lnTo>
                    <a:pt x="218" y="460"/>
                  </a:lnTo>
                  <a:lnTo>
                    <a:pt x="260" y="464"/>
                  </a:lnTo>
                  <a:lnTo>
                    <a:pt x="319" y="400"/>
                  </a:lnTo>
                  <a:lnTo>
                    <a:pt x="343" y="343"/>
                  </a:lnTo>
                  <a:lnTo>
                    <a:pt x="393" y="334"/>
                  </a:lnTo>
                  <a:lnTo>
                    <a:pt x="419" y="239"/>
                  </a:lnTo>
                  <a:lnTo>
                    <a:pt x="454" y="187"/>
                  </a:lnTo>
                  <a:lnTo>
                    <a:pt x="407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Freeform 34"/>
            <p:cNvSpPr/>
            <p:nvPr/>
          </p:nvSpPr>
          <p:spPr bwMode="auto">
            <a:xfrm>
              <a:off x="3148013" y="3452813"/>
              <a:ext cx="161925" cy="57150"/>
            </a:xfrm>
            <a:custGeom>
              <a:avLst/>
              <a:gdLst>
                <a:gd name="T0" fmla="*/ 0 w 102"/>
                <a:gd name="T1" fmla="*/ 12 h 36"/>
                <a:gd name="T2" fmla="*/ 102 w 102"/>
                <a:gd name="T3" fmla="*/ 36 h 36"/>
                <a:gd name="T4" fmla="*/ 31 w 102"/>
                <a:gd name="T5" fmla="*/ 0 h 36"/>
                <a:gd name="T6" fmla="*/ 0 w 102"/>
                <a:gd name="T7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36">
                  <a:moveTo>
                    <a:pt x="0" y="12"/>
                  </a:moveTo>
                  <a:lnTo>
                    <a:pt x="102" y="36"/>
                  </a:lnTo>
                  <a:lnTo>
                    <a:pt x="31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Freeform 35"/>
            <p:cNvSpPr/>
            <p:nvPr/>
          </p:nvSpPr>
          <p:spPr bwMode="auto">
            <a:xfrm>
              <a:off x="3302001" y="3509963"/>
              <a:ext cx="90488" cy="41275"/>
            </a:xfrm>
            <a:custGeom>
              <a:avLst/>
              <a:gdLst>
                <a:gd name="T0" fmla="*/ 31 w 57"/>
                <a:gd name="T1" fmla="*/ 26 h 26"/>
                <a:gd name="T2" fmla="*/ 57 w 57"/>
                <a:gd name="T3" fmla="*/ 5 h 26"/>
                <a:gd name="T4" fmla="*/ 5 w 57"/>
                <a:gd name="T5" fmla="*/ 0 h 26"/>
                <a:gd name="T6" fmla="*/ 0 w 57"/>
                <a:gd name="T7" fmla="*/ 21 h 26"/>
                <a:gd name="T8" fmla="*/ 31 w 57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26">
                  <a:moveTo>
                    <a:pt x="31" y="26"/>
                  </a:moveTo>
                  <a:lnTo>
                    <a:pt x="57" y="5"/>
                  </a:lnTo>
                  <a:lnTo>
                    <a:pt x="5" y="0"/>
                  </a:lnTo>
                  <a:lnTo>
                    <a:pt x="0" y="21"/>
                  </a:lnTo>
                  <a:lnTo>
                    <a:pt x="3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Freeform 36"/>
            <p:cNvSpPr/>
            <p:nvPr/>
          </p:nvSpPr>
          <p:spPr bwMode="auto">
            <a:xfrm>
              <a:off x="3527426" y="2955925"/>
              <a:ext cx="104775" cy="98425"/>
            </a:xfrm>
            <a:custGeom>
              <a:avLst/>
              <a:gdLst>
                <a:gd name="T0" fmla="*/ 66 w 66"/>
                <a:gd name="T1" fmla="*/ 62 h 62"/>
                <a:gd name="T2" fmla="*/ 31 w 66"/>
                <a:gd name="T3" fmla="*/ 0 h 62"/>
                <a:gd name="T4" fmla="*/ 0 w 66"/>
                <a:gd name="T5" fmla="*/ 41 h 62"/>
                <a:gd name="T6" fmla="*/ 66 w 66"/>
                <a:gd name="T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62">
                  <a:moveTo>
                    <a:pt x="66" y="62"/>
                  </a:moveTo>
                  <a:lnTo>
                    <a:pt x="31" y="0"/>
                  </a:lnTo>
                  <a:lnTo>
                    <a:pt x="0" y="41"/>
                  </a:lnTo>
                  <a:lnTo>
                    <a:pt x="66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Freeform 37"/>
            <p:cNvSpPr/>
            <p:nvPr/>
          </p:nvSpPr>
          <p:spPr bwMode="auto">
            <a:xfrm>
              <a:off x="2651126" y="2422525"/>
              <a:ext cx="241300" cy="134938"/>
            </a:xfrm>
            <a:custGeom>
              <a:avLst/>
              <a:gdLst>
                <a:gd name="T0" fmla="*/ 41 w 152"/>
                <a:gd name="T1" fmla="*/ 85 h 85"/>
                <a:gd name="T2" fmla="*/ 107 w 152"/>
                <a:gd name="T3" fmla="*/ 68 h 85"/>
                <a:gd name="T4" fmla="*/ 152 w 152"/>
                <a:gd name="T5" fmla="*/ 68 h 85"/>
                <a:gd name="T6" fmla="*/ 109 w 152"/>
                <a:gd name="T7" fmla="*/ 2 h 85"/>
                <a:gd name="T8" fmla="*/ 55 w 152"/>
                <a:gd name="T9" fmla="*/ 19 h 85"/>
                <a:gd name="T10" fmla="*/ 19 w 152"/>
                <a:gd name="T11" fmla="*/ 0 h 85"/>
                <a:gd name="T12" fmla="*/ 0 w 152"/>
                <a:gd name="T13" fmla="*/ 45 h 85"/>
                <a:gd name="T14" fmla="*/ 41 w 152"/>
                <a:gd name="T1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2" h="85">
                  <a:moveTo>
                    <a:pt x="41" y="85"/>
                  </a:moveTo>
                  <a:lnTo>
                    <a:pt x="107" y="68"/>
                  </a:lnTo>
                  <a:lnTo>
                    <a:pt x="152" y="68"/>
                  </a:lnTo>
                  <a:lnTo>
                    <a:pt x="109" y="2"/>
                  </a:lnTo>
                  <a:lnTo>
                    <a:pt x="55" y="19"/>
                  </a:lnTo>
                  <a:lnTo>
                    <a:pt x="19" y="0"/>
                  </a:lnTo>
                  <a:lnTo>
                    <a:pt x="0" y="45"/>
                  </a:lnTo>
                  <a:lnTo>
                    <a:pt x="41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" name="Freeform 38"/>
            <p:cNvSpPr/>
            <p:nvPr/>
          </p:nvSpPr>
          <p:spPr bwMode="auto">
            <a:xfrm>
              <a:off x="2516188" y="2398713"/>
              <a:ext cx="165100" cy="114300"/>
            </a:xfrm>
            <a:custGeom>
              <a:avLst/>
              <a:gdLst>
                <a:gd name="T0" fmla="*/ 104 w 104"/>
                <a:gd name="T1" fmla="*/ 15 h 72"/>
                <a:gd name="T2" fmla="*/ 69 w 104"/>
                <a:gd name="T3" fmla="*/ 8 h 72"/>
                <a:gd name="T4" fmla="*/ 29 w 104"/>
                <a:gd name="T5" fmla="*/ 0 h 72"/>
                <a:gd name="T6" fmla="*/ 0 w 104"/>
                <a:gd name="T7" fmla="*/ 41 h 72"/>
                <a:gd name="T8" fmla="*/ 36 w 104"/>
                <a:gd name="T9" fmla="*/ 72 h 72"/>
                <a:gd name="T10" fmla="*/ 104 w 104"/>
                <a:gd name="T11" fmla="*/ 1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" h="72">
                  <a:moveTo>
                    <a:pt x="104" y="15"/>
                  </a:moveTo>
                  <a:lnTo>
                    <a:pt x="69" y="8"/>
                  </a:lnTo>
                  <a:lnTo>
                    <a:pt x="29" y="0"/>
                  </a:lnTo>
                  <a:lnTo>
                    <a:pt x="0" y="41"/>
                  </a:lnTo>
                  <a:lnTo>
                    <a:pt x="36" y="72"/>
                  </a:lnTo>
                  <a:lnTo>
                    <a:pt x="104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8" name="Freeform 39"/>
            <p:cNvSpPr/>
            <p:nvPr/>
          </p:nvSpPr>
          <p:spPr bwMode="auto">
            <a:xfrm>
              <a:off x="2892426" y="2398713"/>
              <a:ext cx="52388" cy="101600"/>
            </a:xfrm>
            <a:custGeom>
              <a:avLst/>
              <a:gdLst>
                <a:gd name="T0" fmla="*/ 33 w 33"/>
                <a:gd name="T1" fmla="*/ 0 h 64"/>
                <a:gd name="T2" fmla="*/ 0 w 33"/>
                <a:gd name="T3" fmla="*/ 34 h 64"/>
                <a:gd name="T4" fmla="*/ 33 w 33"/>
                <a:gd name="T5" fmla="*/ 64 h 64"/>
                <a:gd name="T6" fmla="*/ 33 w 33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64">
                  <a:moveTo>
                    <a:pt x="33" y="0"/>
                  </a:moveTo>
                  <a:lnTo>
                    <a:pt x="0" y="34"/>
                  </a:lnTo>
                  <a:lnTo>
                    <a:pt x="33" y="64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Freeform 40"/>
            <p:cNvSpPr/>
            <p:nvPr/>
          </p:nvSpPr>
          <p:spPr bwMode="auto">
            <a:xfrm>
              <a:off x="2576513" y="2301875"/>
              <a:ext cx="98425" cy="66675"/>
            </a:xfrm>
            <a:custGeom>
              <a:avLst/>
              <a:gdLst>
                <a:gd name="T0" fmla="*/ 62 w 62"/>
                <a:gd name="T1" fmla="*/ 26 h 42"/>
                <a:gd name="T2" fmla="*/ 55 w 62"/>
                <a:gd name="T3" fmla="*/ 0 h 42"/>
                <a:gd name="T4" fmla="*/ 0 w 62"/>
                <a:gd name="T5" fmla="*/ 21 h 42"/>
                <a:gd name="T6" fmla="*/ 19 w 62"/>
                <a:gd name="T7" fmla="*/ 42 h 42"/>
                <a:gd name="T8" fmla="*/ 62 w 62"/>
                <a:gd name="T9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42">
                  <a:moveTo>
                    <a:pt x="62" y="26"/>
                  </a:moveTo>
                  <a:lnTo>
                    <a:pt x="55" y="0"/>
                  </a:lnTo>
                  <a:lnTo>
                    <a:pt x="0" y="21"/>
                  </a:lnTo>
                  <a:lnTo>
                    <a:pt x="19" y="42"/>
                  </a:lnTo>
                  <a:lnTo>
                    <a:pt x="62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Freeform 41"/>
            <p:cNvSpPr/>
            <p:nvPr/>
          </p:nvSpPr>
          <p:spPr bwMode="auto">
            <a:xfrm>
              <a:off x="2674938" y="2320925"/>
              <a:ext cx="149225" cy="85725"/>
            </a:xfrm>
            <a:custGeom>
              <a:avLst/>
              <a:gdLst>
                <a:gd name="T0" fmla="*/ 94 w 94"/>
                <a:gd name="T1" fmla="*/ 35 h 54"/>
                <a:gd name="T2" fmla="*/ 66 w 94"/>
                <a:gd name="T3" fmla="*/ 0 h 54"/>
                <a:gd name="T4" fmla="*/ 45 w 94"/>
                <a:gd name="T5" fmla="*/ 19 h 54"/>
                <a:gd name="T6" fmla="*/ 0 w 94"/>
                <a:gd name="T7" fmla="*/ 14 h 54"/>
                <a:gd name="T8" fmla="*/ 21 w 94"/>
                <a:gd name="T9" fmla="*/ 54 h 54"/>
                <a:gd name="T10" fmla="*/ 94 w 94"/>
                <a:gd name="T11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54">
                  <a:moveTo>
                    <a:pt x="94" y="35"/>
                  </a:moveTo>
                  <a:lnTo>
                    <a:pt x="66" y="0"/>
                  </a:lnTo>
                  <a:lnTo>
                    <a:pt x="45" y="19"/>
                  </a:lnTo>
                  <a:lnTo>
                    <a:pt x="0" y="14"/>
                  </a:lnTo>
                  <a:lnTo>
                    <a:pt x="21" y="54"/>
                  </a:lnTo>
                  <a:lnTo>
                    <a:pt x="94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" name="Freeform 42"/>
            <p:cNvSpPr/>
            <p:nvPr/>
          </p:nvSpPr>
          <p:spPr bwMode="auto">
            <a:xfrm>
              <a:off x="2978151" y="2335213"/>
              <a:ext cx="79375" cy="41275"/>
            </a:xfrm>
            <a:custGeom>
              <a:avLst/>
              <a:gdLst>
                <a:gd name="T0" fmla="*/ 0 w 50"/>
                <a:gd name="T1" fmla="*/ 0 h 26"/>
                <a:gd name="T2" fmla="*/ 41 w 50"/>
                <a:gd name="T3" fmla="*/ 26 h 26"/>
                <a:gd name="T4" fmla="*/ 50 w 50"/>
                <a:gd name="T5" fmla="*/ 0 h 26"/>
                <a:gd name="T6" fmla="*/ 0 w 50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26">
                  <a:moveTo>
                    <a:pt x="0" y="0"/>
                  </a:moveTo>
                  <a:lnTo>
                    <a:pt x="41" y="26"/>
                  </a:lnTo>
                  <a:lnTo>
                    <a:pt x="5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2" name="Freeform 43"/>
            <p:cNvSpPr/>
            <p:nvPr/>
          </p:nvSpPr>
          <p:spPr bwMode="auto">
            <a:xfrm>
              <a:off x="3043238" y="2368550"/>
              <a:ext cx="171450" cy="38100"/>
            </a:xfrm>
            <a:custGeom>
              <a:avLst/>
              <a:gdLst>
                <a:gd name="T0" fmla="*/ 108 w 108"/>
                <a:gd name="T1" fmla="*/ 0 h 24"/>
                <a:gd name="T2" fmla="*/ 49 w 108"/>
                <a:gd name="T3" fmla="*/ 3 h 24"/>
                <a:gd name="T4" fmla="*/ 0 w 108"/>
                <a:gd name="T5" fmla="*/ 5 h 24"/>
                <a:gd name="T6" fmla="*/ 61 w 108"/>
                <a:gd name="T7" fmla="*/ 24 h 24"/>
                <a:gd name="T8" fmla="*/ 108 w 108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24">
                  <a:moveTo>
                    <a:pt x="108" y="0"/>
                  </a:moveTo>
                  <a:lnTo>
                    <a:pt x="49" y="3"/>
                  </a:lnTo>
                  <a:lnTo>
                    <a:pt x="0" y="5"/>
                  </a:lnTo>
                  <a:lnTo>
                    <a:pt x="61" y="24"/>
                  </a:lnTo>
                  <a:lnTo>
                    <a:pt x="1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3" name="Freeform 44"/>
            <p:cNvSpPr/>
            <p:nvPr/>
          </p:nvSpPr>
          <p:spPr bwMode="auto">
            <a:xfrm>
              <a:off x="5627688" y="3668713"/>
              <a:ext cx="33338" cy="63500"/>
            </a:xfrm>
            <a:custGeom>
              <a:avLst/>
              <a:gdLst>
                <a:gd name="T0" fmla="*/ 0 w 21"/>
                <a:gd name="T1" fmla="*/ 40 h 40"/>
                <a:gd name="T2" fmla="*/ 21 w 21"/>
                <a:gd name="T3" fmla="*/ 23 h 40"/>
                <a:gd name="T4" fmla="*/ 5 w 21"/>
                <a:gd name="T5" fmla="*/ 0 h 40"/>
                <a:gd name="T6" fmla="*/ 0 w 21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40">
                  <a:moveTo>
                    <a:pt x="0" y="40"/>
                  </a:moveTo>
                  <a:lnTo>
                    <a:pt x="21" y="23"/>
                  </a:lnTo>
                  <a:lnTo>
                    <a:pt x="5" y="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4" name="Freeform 45"/>
            <p:cNvSpPr/>
            <p:nvPr/>
          </p:nvSpPr>
          <p:spPr bwMode="auto">
            <a:xfrm>
              <a:off x="6218238" y="3430588"/>
              <a:ext cx="25400" cy="49213"/>
            </a:xfrm>
            <a:custGeom>
              <a:avLst/>
              <a:gdLst>
                <a:gd name="T0" fmla="*/ 0 w 16"/>
                <a:gd name="T1" fmla="*/ 14 h 31"/>
                <a:gd name="T2" fmla="*/ 7 w 16"/>
                <a:gd name="T3" fmla="*/ 31 h 31"/>
                <a:gd name="T4" fmla="*/ 16 w 16"/>
                <a:gd name="T5" fmla="*/ 0 h 31"/>
                <a:gd name="T6" fmla="*/ 0 w 16"/>
                <a:gd name="T7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1">
                  <a:moveTo>
                    <a:pt x="0" y="14"/>
                  </a:moveTo>
                  <a:lnTo>
                    <a:pt x="7" y="31"/>
                  </a:lnTo>
                  <a:lnTo>
                    <a:pt x="16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5" name="Freeform 46"/>
            <p:cNvSpPr/>
            <p:nvPr/>
          </p:nvSpPr>
          <p:spPr bwMode="auto">
            <a:xfrm>
              <a:off x="4083051" y="2620963"/>
              <a:ext cx="134938" cy="87313"/>
            </a:xfrm>
            <a:custGeom>
              <a:avLst/>
              <a:gdLst>
                <a:gd name="T0" fmla="*/ 29 w 85"/>
                <a:gd name="T1" fmla="*/ 15 h 55"/>
                <a:gd name="T2" fmla="*/ 0 w 85"/>
                <a:gd name="T3" fmla="*/ 3 h 55"/>
                <a:gd name="T4" fmla="*/ 7 w 85"/>
                <a:gd name="T5" fmla="*/ 36 h 55"/>
                <a:gd name="T6" fmla="*/ 41 w 85"/>
                <a:gd name="T7" fmla="*/ 55 h 55"/>
                <a:gd name="T8" fmla="*/ 85 w 85"/>
                <a:gd name="T9" fmla="*/ 0 h 55"/>
                <a:gd name="T10" fmla="*/ 29 w 85"/>
                <a:gd name="T11" fmla="*/ 1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55">
                  <a:moveTo>
                    <a:pt x="29" y="15"/>
                  </a:moveTo>
                  <a:lnTo>
                    <a:pt x="0" y="3"/>
                  </a:lnTo>
                  <a:lnTo>
                    <a:pt x="7" y="36"/>
                  </a:lnTo>
                  <a:lnTo>
                    <a:pt x="41" y="55"/>
                  </a:lnTo>
                  <a:lnTo>
                    <a:pt x="85" y="0"/>
                  </a:lnTo>
                  <a:lnTo>
                    <a:pt x="29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6" name="Freeform 47"/>
            <p:cNvSpPr/>
            <p:nvPr/>
          </p:nvSpPr>
          <p:spPr bwMode="auto">
            <a:xfrm>
              <a:off x="5203826" y="2324100"/>
              <a:ext cx="255588" cy="184150"/>
            </a:xfrm>
            <a:custGeom>
              <a:avLst/>
              <a:gdLst>
                <a:gd name="T0" fmla="*/ 59 w 161"/>
                <a:gd name="T1" fmla="*/ 52 h 116"/>
                <a:gd name="T2" fmla="*/ 161 w 161"/>
                <a:gd name="T3" fmla="*/ 0 h 116"/>
                <a:gd name="T4" fmla="*/ 75 w 161"/>
                <a:gd name="T5" fmla="*/ 14 h 116"/>
                <a:gd name="T6" fmla="*/ 0 w 161"/>
                <a:gd name="T7" fmla="*/ 92 h 116"/>
                <a:gd name="T8" fmla="*/ 56 w 161"/>
                <a:gd name="T9" fmla="*/ 116 h 116"/>
                <a:gd name="T10" fmla="*/ 59 w 161"/>
                <a:gd name="T11" fmla="*/ 5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16">
                  <a:moveTo>
                    <a:pt x="59" y="52"/>
                  </a:moveTo>
                  <a:lnTo>
                    <a:pt x="161" y="0"/>
                  </a:lnTo>
                  <a:lnTo>
                    <a:pt x="75" y="14"/>
                  </a:lnTo>
                  <a:lnTo>
                    <a:pt x="0" y="92"/>
                  </a:lnTo>
                  <a:lnTo>
                    <a:pt x="56" y="116"/>
                  </a:lnTo>
                  <a:lnTo>
                    <a:pt x="59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Freeform 48"/>
            <p:cNvSpPr/>
            <p:nvPr/>
          </p:nvSpPr>
          <p:spPr bwMode="auto">
            <a:xfrm>
              <a:off x="4594226" y="2230438"/>
              <a:ext cx="146050" cy="112713"/>
            </a:xfrm>
            <a:custGeom>
              <a:avLst/>
              <a:gdLst>
                <a:gd name="T0" fmla="*/ 17 w 92"/>
                <a:gd name="T1" fmla="*/ 40 h 71"/>
                <a:gd name="T2" fmla="*/ 57 w 92"/>
                <a:gd name="T3" fmla="*/ 71 h 71"/>
                <a:gd name="T4" fmla="*/ 92 w 92"/>
                <a:gd name="T5" fmla="*/ 21 h 71"/>
                <a:gd name="T6" fmla="*/ 0 w 92"/>
                <a:gd name="T7" fmla="*/ 0 h 71"/>
                <a:gd name="T8" fmla="*/ 17 w 92"/>
                <a:gd name="T9" fmla="*/ 4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71">
                  <a:moveTo>
                    <a:pt x="17" y="40"/>
                  </a:moveTo>
                  <a:lnTo>
                    <a:pt x="57" y="71"/>
                  </a:lnTo>
                  <a:lnTo>
                    <a:pt x="92" y="21"/>
                  </a:lnTo>
                  <a:lnTo>
                    <a:pt x="0" y="0"/>
                  </a:lnTo>
                  <a:lnTo>
                    <a:pt x="17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Freeform 49"/>
            <p:cNvSpPr/>
            <p:nvPr/>
          </p:nvSpPr>
          <p:spPr bwMode="auto">
            <a:xfrm>
              <a:off x="4692651" y="2203450"/>
              <a:ext cx="146050" cy="60325"/>
            </a:xfrm>
            <a:custGeom>
              <a:avLst/>
              <a:gdLst>
                <a:gd name="T0" fmla="*/ 0 w 92"/>
                <a:gd name="T1" fmla="*/ 0 h 38"/>
                <a:gd name="T2" fmla="*/ 30 w 92"/>
                <a:gd name="T3" fmla="*/ 38 h 38"/>
                <a:gd name="T4" fmla="*/ 92 w 92"/>
                <a:gd name="T5" fmla="*/ 10 h 38"/>
                <a:gd name="T6" fmla="*/ 0 w 92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38">
                  <a:moveTo>
                    <a:pt x="0" y="0"/>
                  </a:moveTo>
                  <a:lnTo>
                    <a:pt x="30" y="38"/>
                  </a:lnTo>
                  <a:lnTo>
                    <a:pt x="92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9" name="TextBox 10"/>
          <p:cNvSpPr txBox="1"/>
          <p:nvPr/>
        </p:nvSpPr>
        <p:spPr>
          <a:xfrm>
            <a:off x="4785360" y="440679"/>
            <a:ext cx="2621280" cy="86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输入你的标题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 </a:t>
            </a:r>
          </a:p>
          <a:p>
            <a:pPr algn="ctr"/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5658247" y="1384300"/>
            <a:ext cx="875507" cy="0"/>
          </a:xfrm>
          <a:prstGeom prst="line">
            <a:avLst/>
          </a:prstGeom>
          <a:ln w="50800">
            <a:solidFill>
              <a:srgbClr val="5A5A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/>
          <p:cNvSpPr/>
          <p:nvPr/>
        </p:nvSpPr>
        <p:spPr>
          <a:xfrm>
            <a:off x="7835357" y="2033031"/>
            <a:ext cx="3022600" cy="3022600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1260630" y="2033031"/>
            <a:ext cx="3022600" cy="3022600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5" name="TextBox 1"/>
          <p:cNvSpPr txBox="1"/>
          <p:nvPr/>
        </p:nvSpPr>
        <p:spPr>
          <a:xfrm>
            <a:off x="1729890" y="3189330"/>
            <a:ext cx="2092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CONTACT </a:t>
            </a:r>
          </a:p>
          <a:p>
            <a:pPr algn="ctr"/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INFORMATION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8300241" y="3189330"/>
            <a:ext cx="2092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CONTACT </a:t>
            </a:r>
          </a:p>
          <a:p>
            <a:pPr algn="ctr"/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INFORMATION</a:t>
            </a:r>
          </a:p>
        </p:txBody>
      </p:sp>
      <p:sp>
        <p:nvSpPr>
          <p:cNvPr id="57" name="椭圆 56"/>
          <p:cNvSpPr/>
          <p:nvPr/>
        </p:nvSpPr>
        <p:spPr>
          <a:xfrm>
            <a:off x="2492700" y="2524414"/>
            <a:ext cx="552450" cy="552450"/>
          </a:xfrm>
          <a:prstGeom prst="ellipse">
            <a:avLst/>
          </a:prstGeom>
          <a:solidFill>
            <a:srgbClr val="A8A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2586022" y="2569806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1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9099229" y="2524414"/>
            <a:ext cx="552450" cy="552450"/>
          </a:xfrm>
          <a:prstGeom prst="ellipse">
            <a:avLst/>
          </a:prstGeom>
          <a:solidFill>
            <a:srgbClr val="A8A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92551" y="2569806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3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sp>
        <p:nvSpPr>
          <p:cNvPr id="65" name="TextBox 1"/>
          <p:cNvSpPr txBox="1"/>
          <p:nvPr/>
        </p:nvSpPr>
        <p:spPr>
          <a:xfrm>
            <a:off x="1368355" y="5145346"/>
            <a:ext cx="28011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Therefore it may be the case that issues arise, i.e. issues with national postal services, international customs issues etc. </a:t>
            </a:r>
          </a:p>
        </p:txBody>
      </p:sp>
      <p:sp>
        <p:nvSpPr>
          <p:cNvPr id="66" name="TextBox 1"/>
          <p:cNvSpPr txBox="1"/>
          <p:nvPr/>
        </p:nvSpPr>
        <p:spPr>
          <a:xfrm>
            <a:off x="4700621" y="5145346"/>
            <a:ext cx="28011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Therefore it may be the case that issues arise, i.e. issues with national postal services, international customs issues etc. </a:t>
            </a:r>
          </a:p>
        </p:txBody>
      </p:sp>
      <p:sp>
        <p:nvSpPr>
          <p:cNvPr id="67" name="TextBox 1"/>
          <p:cNvSpPr txBox="1"/>
          <p:nvPr/>
        </p:nvSpPr>
        <p:spPr>
          <a:xfrm>
            <a:off x="7953828" y="5145346"/>
            <a:ext cx="28011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Therefore it may be the case that issues arise, i.e. issues with national postal services, international customs issues etc. </a:t>
            </a:r>
          </a:p>
        </p:txBody>
      </p:sp>
      <p:grpSp>
        <p:nvGrpSpPr>
          <p:cNvPr id="71" name="组合 70"/>
          <p:cNvGrpSpPr/>
          <p:nvPr/>
        </p:nvGrpSpPr>
        <p:grpSpPr>
          <a:xfrm>
            <a:off x="4584700" y="2033031"/>
            <a:ext cx="3022600" cy="3022600"/>
            <a:chOff x="4584700" y="2033031"/>
            <a:chExt cx="3022600" cy="3022600"/>
          </a:xfrm>
        </p:grpSpPr>
        <p:sp>
          <p:nvSpPr>
            <p:cNvPr id="51" name="椭圆 50"/>
            <p:cNvSpPr/>
            <p:nvPr/>
          </p:nvSpPr>
          <p:spPr>
            <a:xfrm>
              <a:off x="4584700" y="2033031"/>
              <a:ext cx="3022600" cy="3022600"/>
            </a:xfrm>
            <a:prstGeom prst="ellipse">
              <a:avLst/>
            </a:prstGeom>
            <a:solidFill>
              <a:srgbClr val="17161C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4708307" y="2148179"/>
              <a:ext cx="2775386" cy="2780566"/>
              <a:chOff x="5670550" y="3001963"/>
              <a:chExt cx="850900" cy="852488"/>
            </a:xfrm>
            <a:solidFill>
              <a:srgbClr val="17161C"/>
            </a:solidFill>
          </p:grpSpPr>
          <p:sp>
            <p:nvSpPr>
              <p:cNvPr id="69" name="Freeform 5"/>
              <p:cNvSpPr>
                <a:spLocks noEditPoints="1"/>
              </p:cNvSpPr>
              <p:nvPr/>
            </p:nvSpPr>
            <p:spPr bwMode="auto">
              <a:xfrm>
                <a:off x="5670550" y="3001963"/>
                <a:ext cx="850900" cy="852488"/>
              </a:xfrm>
              <a:custGeom>
                <a:avLst/>
                <a:gdLst>
                  <a:gd name="T0" fmla="*/ 112 w 224"/>
                  <a:gd name="T1" fmla="*/ 0 h 224"/>
                  <a:gd name="T2" fmla="*/ 0 w 224"/>
                  <a:gd name="T3" fmla="*/ 112 h 224"/>
                  <a:gd name="T4" fmla="*/ 112 w 224"/>
                  <a:gd name="T5" fmla="*/ 224 h 224"/>
                  <a:gd name="T6" fmla="*/ 224 w 224"/>
                  <a:gd name="T7" fmla="*/ 112 h 224"/>
                  <a:gd name="T8" fmla="*/ 112 w 224"/>
                  <a:gd name="T9" fmla="*/ 0 h 224"/>
                  <a:gd name="T10" fmla="*/ 178 w 224"/>
                  <a:gd name="T11" fmla="*/ 163 h 224"/>
                  <a:gd name="T12" fmla="*/ 175 w 224"/>
                  <a:gd name="T13" fmla="*/ 178 h 224"/>
                  <a:gd name="T14" fmla="*/ 172 w 224"/>
                  <a:gd name="T15" fmla="*/ 187 h 224"/>
                  <a:gd name="T16" fmla="*/ 112 w 224"/>
                  <a:gd name="T17" fmla="*/ 208 h 224"/>
                  <a:gd name="T18" fmla="*/ 76 w 224"/>
                  <a:gd name="T19" fmla="*/ 201 h 224"/>
                  <a:gd name="T20" fmla="*/ 76 w 224"/>
                  <a:gd name="T21" fmla="*/ 200 h 224"/>
                  <a:gd name="T22" fmla="*/ 59 w 224"/>
                  <a:gd name="T23" fmla="*/ 183 h 224"/>
                  <a:gd name="T24" fmla="*/ 58 w 224"/>
                  <a:gd name="T25" fmla="*/ 175 h 224"/>
                  <a:gd name="T26" fmla="*/ 55 w 224"/>
                  <a:gd name="T27" fmla="*/ 162 h 224"/>
                  <a:gd name="T28" fmla="*/ 57 w 224"/>
                  <a:gd name="T29" fmla="*/ 148 h 224"/>
                  <a:gd name="T30" fmla="*/ 45 w 224"/>
                  <a:gd name="T31" fmla="*/ 141 h 224"/>
                  <a:gd name="T32" fmla="*/ 35 w 224"/>
                  <a:gd name="T33" fmla="*/ 127 h 224"/>
                  <a:gd name="T34" fmla="*/ 16 w 224"/>
                  <a:gd name="T35" fmla="*/ 115 h 224"/>
                  <a:gd name="T36" fmla="*/ 16 w 224"/>
                  <a:gd name="T37" fmla="*/ 112 h 224"/>
                  <a:gd name="T38" fmla="*/ 23 w 224"/>
                  <a:gd name="T39" fmla="*/ 75 h 224"/>
                  <a:gd name="T40" fmla="*/ 28 w 224"/>
                  <a:gd name="T41" fmla="*/ 74 h 224"/>
                  <a:gd name="T42" fmla="*/ 39 w 224"/>
                  <a:gd name="T43" fmla="*/ 69 h 224"/>
                  <a:gd name="T44" fmla="*/ 52 w 224"/>
                  <a:gd name="T45" fmla="*/ 66 h 224"/>
                  <a:gd name="T46" fmla="*/ 66 w 224"/>
                  <a:gd name="T47" fmla="*/ 52 h 224"/>
                  <a:gd name="T48" fmla="*/ 66 w 224"/>
                  <a:gd name="T49" fmla="*/ 36 h 224"/>
                  <a:gd name="T50" fmla="*/ 63 w 224"/>
                  <a:gd name="T51" fmla="*/ 29 h 224"/>
                  <a:gd name="T52" fmla="*/ 112 w 224"/>
                  <a:gd name="T53" fmla="*/ 16 h 224"/>
                  <a:gd name="T54" fmla="*/ 166 w 224"/>
                  <a:gd name="T55" fmla="*/ 33 h 224"/>
                  <a:gd name="T56" fmla="*/ 159 w 224"/>
                  <a:gd name="T57" fmla="*/ 37 h 224"/>
                  <a:gd name="T58" fmla="*/ 144 w 224"/>
                  <a:gd name="T59" fmla="*/ 43 h 224"/>
                  <a:gd name="T60" fmla="*/ 139 w 224"/>
                  <a:gd name="T61" fmla="*/ 35 h 224"/>
                  <a:gd name="T62" fmla="*/ 116 w 224"/>
                  <a:gd name="T63" fmla="*/ 39 h 224"/>
                  <a:gd name="T64" fmla="*/ 109 w 224"/>
                  <a:gd name="T65" fmla="*/ 56 h 224"/>
                  <a:gd name="T66" fmla="*/ 102 w 224"/>
                  <a:gd name="T67" fmla="*/ 58 h 224"/>
                  <a:gd name="T68" fmla="*/ 96 w 224"/>
                  <a:gd name="T69" fmla="*/ 48 h 224"/>
                  <a:gd name="T70" fmla="*/ 88 w 224"/>
                  <a:gd name="T71" fmla="*/ 53 h 224"/>
                  <a:gd name="T72" fmla="*/ 90 w 224"/>
                  <a:gd name="T73" fmla="*/ 59 h 224"/>
                  <a:gd name="T74" fmla="*/ 96 w 224"/>
                  <a:gd name="T75" fmla="*/ 64 h 224"/>
                  <a:gd name="T76" fmla="*/ 88 w 224"/>
                  <a:gd name="T77" fmla="*/ 67 h 224"/>
                  <a:gd name="T78" fmla="*/ 88 w 224"/>
                  <a:gd name="T79" fmla="*/ 78 h 224"/>
                  <a:gd name="T80" fmla="*/ 97 w 224"/>
                  <a:gd name="T81" fmla="*/ 78 h 224"/>
                  <a:gd name="T82" fmla="*/ 105 w 224"/>
                  <a:gd name="T83" fmla="*/ 74 h 224"/>
                  <a:gd name="T84" fmla="*/ 119 w 224"/>
                  <a:gd name="T85" fmla="*/ 81 h 224"/>
                  <a:gd name="T86" fmla="*/ 136 w 224"/>
                  <a:gd name="T87" fmla="*/ 79 h 224"/>
                  <a:gd name="T88" fmla="*/ 149 w 224"/>
                  <a:gd name="T89" fmla="*/ 84 h 224"/>
                  <a:gd name="T90" fmla="*/ 163 w 224"/>
                  <a:gd name="T91" fmla="*/ 111 h 224"/>
                  <a:gd name="T92" fmla="*/ 174 w 224"/>
                  <a:gd name="T93" fmla="*/ 110 h 224"/>
                  <a:gd name="T94" fmla="*/ 177 w 224"/>
                  <a:gd name="T95" fmla="*/ 107 h 224"/>
                  <a:gd name="T96" fmla="*/ 180 w 224"/>
                  <a:gd name="T97" fmla="*/ 97 h 224"/>
                  <a:gd name="T98" fmla="*/ 188 w 224"/>
                  <a:gd name="T99" fmla="*/ 98 h 224"/>
                  <a:gd name="T100" fmla="*/ 197 w 224"/>
                  <a:gd name="T101" fmla="*/ 120 h 224"/>
                  <a:gd name="T102" fmla="*/ 207 w 224"/>
                  <a:gd name="T103" fmla="*/ 122 h 224"/>
                  <a:gd name="T104" fmla="*/ 194 w 224"/>
                  <a:gd name="T105" fmla="*/ 162 h 224"/>
                  <a:gd name="T106" fmla="*/ 178 w 224"/>
                  <a:gd name="T107" fmla="*/ 163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24" h="224">
                    <a:moveTo>
                      <a:pt x="112" y="0"/>
                    </a:moveTo>
                    <a:cubicBezTo>
                      <a:pt x="50" y="0"/>
                      <a:pt x="0" y="50"/>
                      <a:pt x="0" y="112"/>
                    </a:cubicBezTo>
                    <a:cubicBezTo>
                      <a:pt x="0" y="174"/>
                      <a:pt x="50" y="224"/>
                      <a:pt x="112" y="224"/>
                    </a:cubicBezTo>
                    <a:cubicBezTo>
                      <a:pt x="174" y="224"/>
                      <a:pt x="224" y="174"/>
                      <a:pt x="224" y="112"/>
                    </a:cubicBezTo>
                    <a:cubicBezTo>
                      <a:pt x="224" y="50"/>
                      <a:pt x="174" y="0"/>
                      <a:pt x="112" y="0"/>
                    </a:cubicBezTo>
                    <a:close/>
                    <a:moveTo>
                      <a:pt x="178" y="163"/>
                    </a:moveTo>
                    <a:cubicBezTo>
                      <a:pt x="172" y="170"/>
                      <a:pt x="178" y="171"/>
                      <a:pt x="175" y="178"/>
                    </a:cubicBezTo>
                    <a:cubicBezTo>
                      <a:pt x="173" y="181"/>
                      <a:pt x="172" y="184"/>
                      <a:pt x="172" y="187"/>
                    </a:cubicBezTo>
                    <a:cubicBezTo>
                      <a:pt x="156" y="200"/>
                      <a:pt x="135" y="208"/>
                      <a:pt x="112" y="208"/>
                    </a:cubicBezTo>
                    <a:cubicBezTo>
                      <a:pt x="99" y="208"/>
                      <a:pt x="87" y="205"/>
                      <a:pt x="76" y="201"/>
                    </a:cubicBezTo>
                    <a:cubicBezTo>
                      <a:pt x="76" y="201"/>
                      <a:pt x="76" y="200"/>
                      <a:pt x="76" y="200"/>
                    </a:cubicBezTo>
                    <a:cubicBezTo>
                      <a:pt x="75" y="197"/>
                      <a:pt x="64" y="189"/>
                      <a:pt x="59" y="183"/>
                    </a:cubicBezTo>
                    <a:cubicBezTo>
                      <a:pt x="54" y="177"/>
                      <a:pt x="58" y="178"/>
                      <a:pt x="58" y="175"/>
                    </a:cubicBezTo>
                    <a:cubicBezTo>
                      <a:pt x="58" y="171"/>
                      <a:pt x="57" y="166"/>
                      <a:pt x="55" y="162"/>
                    </a:cubicBezTo>
                    <a:cubicBezTo>
                      <a:pt x="53" y="157"/>
                      <a:pt x="57" y="153"/>
                      <a:pt x="57" y="148"/>
                    </a:cubicBezTo>
                    <a:cubicBezTo>
                      <a:pt x="57" y="144"/>
                      <a:pt x="50" y="141"/>
                      <a:pt x="45" y="141"/>
                    </a:cubicBezTo>
                    <a:cubicBezTo>
                      <a:pt x="40" y="141"/>
                      <a:pt x="39" y="132"/>
                      <a:pt x="35" y="127"/>
                    </a:cubicBezTo>
                    <a:cubicBezTo>
                      <a:pt x="32" y="124"/>
                      <a:pt x="20" y="117"/>
                      <a:pt x="16" y="115"/>
                    </a:cubicBezTo>
                    <a:cubicBezTo>
                      <a:pt x="16" y="114"/>
                      <a:pt x="16" y="113"/>
                      <a:pt x="16" y="112"/>
                    </a:cubicBezTo>
                    <a:cubicBezTo>
                      <a:pt x="16" y="99"/>
                      <a:pt x="19" y="86"/>
                      <a:pt x="23" y="75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8" y="74"/>
                      <a:pt x="36" y="69"/>
                      <a:pt x="39" y="69"/>
                    </a:cubicBezTo>
                    <a:cubicBezTo>
                      <a:pt x="41" y="69"/>
                      <a:pt x="48" y="72"/>
                      <a:pt x="52" y="66"/>
                    </a:cubicBezTo>
                    <a:cubicBezTo>
                      <a:pt x="57" y="60"/>
                      <a:pt x="62" y="61"/>
                      <a:pt x="66" y="52"/>
                    </a:cubicBezTo>
                    <a:cubicBezTo>
                      <a:pt x="70" y="43"/>
                      <a:pt x="66" y="36"/>
                      <a:pt x="66" y="36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77" y="21"/>
                      <a:pt x="94" y="16"/>
                      <a:pt x="112" y="16"/>
                    </a:cubicBezTo>
                    <a:cubicBezTo>
                      <a:pt x="132" y="16"/>
                      <a:pt x="151" y="22"/>
                      <a:pt x="166" y="33"/>
                    </a:cubicBezTo>
                    <a:cubicBezTo>
                      <a:pt x="163" y="34"/>
                      <a:pt x="161" y="36"/>
                      <a:pt x="159" y="37"/>
                    </a:cubicBezTo>
                    <a:cubicBezTo>
                      <a:pt x="157" y="39"/>
                      <a:pt x="147" y="43"/>
                      <a:pt x="144" y="43"/>
                    </a:cubicBezTo>
                    <a:cubicBezTo>
                      <a:pt x="141" y="43"/>
                      <a:pt x="143" y="39"/>
                      <a:pt x="139" y="35"/>
                    </a:cubicBezTo>
                    <a:cubicBezTo>
                      <a:pt x="135" y="32"/>
                      <a:pt x="122" y="36"/>
                      <a:pt x="116" y="39"/>
                    </a:cubicBezTo>
                    <a:cubicBezTo>
                      <a:pt x="110" y="42"/>
                      <a:pt x="108" y="51"/>
                      <a:pt x="109" y="56"/>
                    </a:cubicBezTo>
                    <a:cubicBezTo>
                      <a:pt x="110" y="60"/>
                      <a:pt x="103" y="61"/>
                      <a:pt x="102" y="58"/>
                    </a:cubicBezTo>
                    <a:cubicBezTo>
                      <a:pt x="101" y="55"/>
                      <a:pt x="98" y="49"/>
                      <a:pt x="96" y="48"/>
                    </a:cubicBezTo>
                    <a:cubicBezTo>
                      <a:pt x="95" y="48"/>
                      <a:pt x="93" y="50"/>
                      <a:pt x="88" y="53"/>
                    </a:cubicBezTo>
                    <a:cubicBezTo>
                      <a:pt x="83" y="57"/>
                      <a:pt x="87" y="59"/>
                      <a:pt x="90" y="59"/>
                    </a:cubicBezTo>
                    <a:cubicBezTo>
                      <a:pt x="92" y="59"/>
                      <a:pt x="96" y="61"/>
                      <a:pt x="96" y="64"/>
                    </a:cubicBezTo>
                    <a:cubicBezTo>
                      <a:pt x="96" y="66"/>
                      <a:pt x="91" y="66"/>
                      <a:pt x="88" y="67"/>
                    </a:cubicBezTo>
                    <a:cubicBezTo>
                      <a:pt x="84" y="69"/>
                      <a:pt x="84" y="78"/>
                      <a:pt x="88" y="78"/>
                    </a:cubicBezTo>
                    <a:cubicBezTo>
                      <a:pt x="91" y="79"/>
                      <a:pt x="94" y="80"/>
                      <a:pt x="97" y="78"/>
                    </a:cubicBezTo>
                    <a:cubicBezTo>
                      <a:pt x="99" y="77"/>
                      <a:pt x="103" y="75"/>
                      <a:pt x="105" y="74"/>
                    </a:cubicBezTo>
                    <a:cubicBezTo>
                      <a:pt x="109" y="73"/>
                      <a:pt x="111" y="80"/>
                      <a:pt x="119" y="81"/>
                    </a:cubicBezTo>
                    <a:cubicBezTo>
                      <a:pt x="128" y="83"/>
                      <a:pt x="132" y="80"/>
                      <a:pt x="136" y="79"/>
                    </a:cubicBezTo>
                    <a:cubicBezTo>
                      <a:pt x="139" y="77"/>
                      <a:pt x="145" y="80"/>
                      <a:pt x="149" y="84"/>
                    </a:cubicBezTo>
                    <a:cubicBezTo>
                      <a:pt x="153" y="89"/>
                      <a:pt x="159" y="104"/>
                      <a:pt x="163" y="111"/>
                    </a:cubicBezTo>
                    <a:cubicBezTo>
                      <a:pt x="166" y="118"/>
                      <a:pt x="174" y="110"/>
                      <a:pt x="174" y="110"/>
                    </a:cubicBezTo>
                    <a:cubicBezTo>
                      <a:pt x="174" y="110"/>
                      <a:pt x="174" y="112"/>
                      <a:pt x="177" y="107"/>
                    </a:cubicBezTo>
                    <a:cubicBezTo>
                      <a:pt x="179" y="102"/>
                      <a:pt x="179" y="99"/>
                      <a:pt x="180" y="97"/>
                    </a:cubicBezTo>
                    <a:cubicBezTo>
                      <a:pt x="182" y="94"/>
                      <a:pt x="182" y="96"/>
                      <a:pt x="188" y="98"/>
                    </a:cubicBezTo>
                    <a:cubicBezTo>
                      <a:pt x="193" y="99"/>
                      <a:pt x="194" y="116"/>
                      <a:pt x="197" y="120"/>
                    </a:cubicBezTo>
                    <a:cubicBezTo>
                      <a:pt x="199" y="123"/>
                      <a:pt x="203" y="123"/>
                      <a:pt x="207" y="122"/>
                    </a:cubicBezTo>
                    <a:cubicBezTo>
                      <a:pt x="206" y="137"/>
                      <a:pt x="201" y="150"/>
                      <a:pt x="194" y="162"/>
                    </a:cubicBezTo>
                    <a:cubicBezTo>
                      <a:pt x="190" y="160"/>
                      <a:pt x="183" y="158"/>
                      <a:pt x="178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70" name="Freeform 6"/>
              <p:cNvSpPr/>
              <p:nvPr/>
            </p:nvSpPr>
            <p:spPr bwMode="auto">
              <a:xfrm>
                <a:off x="5932488" y="3314700"/>
                <a:ext cx="361950" cy="395288"/>
              </a:xfrm>
              <a:custGeom>
                <a:avLst/>
                <a:gdLst>
                  <a:gd name="T0" fmla="*/ 70 w 95"/>
                  <a:gd name="T1" fmla="*/ 8 h 104"/>
                  <a:gd name="T2" fmla="*/ 53 w 95"/>
                  <a:gd name="T3" fmla="*/ 9 h 104"/>
                  <a:gd name="T4" fmla="*/ 32 w 95"/>
                  <a:gd name="T5" fmla="*/ 0 h 104"/>
                  <a:gd name="T6" fmla="*/ 6 w 95"/>
                  <a:gd name="T7" fmla="*/ 13 h 104"/>
                  <a:gd name="T8" fmla="*/ 1 w 95"/>
                  <a:gd name="T9" fmla="*/ 34 h 104"/>
                  <a:gd name="T10" fmla="*/ 12 w 95"/>
                  <a:gd name="T11" fmla="*/ 52 h 104"/>
                  <a:gd name="T12" fmla="*/ 37 w 95"/>
                  <a:gd name="T13" fmla="*/ 52 h 104"/>
                  <a:gd name="T14" fmla="*/ 42 w 95"/>
                  <a:gd name="T15" fmla="*/ 71 h 104"/>
                  <a:gd name="T16" fmla="*/ 45 w 95"/>
                  <a:gd name="T17" fmla="*/ 90 h 104"/>
                  <a:gd name="T18" fmla="*/ 50 w 95"/>
                  <a:gd name="T19" fmla="*/ 101 h 104"/>
                  <a:gd name="T20" fmla="*/ 68 w 95"/>
                  <a:gd name="T21" fmla="*/ 98 h 104"/>
                  <a:gd name="T22" fmla="*/ 82 w 95"/>
                  <a:gd name="T23" fmla="*/ 78 h 104"/>
                  <a:gd name="T24" fmla="*/ 89 w 95"/>
                  <a:gd name="T25" fmla="*/ 56 h 104"/>
                  <a:gd name="T26" fmla="*/ 88 w 95"/>
                  <a:gd name="T27" fmla="*/ 40 h 104"/>
                  <a:gd name="T28" fmla="*/ 82 w 95"/>
                  <a:gd name="T29" fmla="*/ 18 h 104"/>
                  <a:gd name="T30" fmla="*/ 70 w 95"/>
                  <a:gd name="T31" fmla="*/ 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5" h="104">
                    <a:moveTo>
                      <a:pt x="70" y="8"/>
                    </a:moveTo>
                    <a:cubicBezTo>
                      <a:pt x="63" y="6"/>
                      <a:pt x="59" y="7"/>
                      <a:pt x="53" y="9"/>
                    </a:cubicBezTo>
                    <a:cubicBezTo>
                      <a:pt x="47" y="10"/>
                      <a:pt x="42" y="0"/>
                      <a:pt x="32" y="0"/>
                    </a:cubicBezTo>
                    <a:cubicBezTo>
                      <a:pt x="22" y="0"/>
                      <a:pt x="13" y="5"/>
                      <a:pt x="6" y="13"/>
                    </a:cubicBezTo>
                    <a:cubicBezTo>
                      <a:pt x="1" y="18"/>
                      <a:pt x="0" y="26"/>
                      <a:pt x="1" y="34"/>
                    </a:cubicBezTo>
                    <a:cubicBezTo>
                      <a:pt x="2" y="44"/>
                      <a:pt x="2" y="52"/>
                      <a:pt x="12" y="52"/>
                    </a:cubicBezTo>
                    <a:cubicBezTo>
                      <a:pt x="21" y="52"/>
                      <a:pt x="35" y="47"/>
                      <a:pt x="37" y="52"/>
                    </a:cubicBezTo>
                    <a:cubicBezTo>
                      <a:pt x="38" y="57"/>
                      <a:pt x="45" y="64"/>
                      <a:pt x="42" y="71"/>
                    </a:cubicBezTo>
                    <a:cubicBezTo>
                      <a:pt x="40" y="79"/>
                      <a:pt x="43" y="88"/>
                      <a:pt x="45" y="90"/>
                    </a:cubicBezTo>
                    <a:cubicBezTo>
                      <a:pt x="46" y="92"/>
                      <a:pt x="47" y="99"/>
                      <a:pt x="50" y="101"/>
                    </a:cubicBezTo>
                    <a:cubicBezTo>
                      <a:pt x="54" y="104"/>
                      <a:pt x="65" y="102"/>
                      <a:pt x="68" y="98"/>
                    </a:cubicBezTo>
                    <a:cubicBezTo>
                      <a:pt x="72" y="94"/>
                      <a:pt x="80" y="86"/>
                      <a:pt x="82" y="78"/>
                    </a:cubicBezTo>
                    <a:cubicBezTo>
                      <a:pt x="83" y="70"/>
                      <a:pt x="82" y="65"/>
                      <a:pt x="89" y="56"/>
                    </a:cubicBezTo>
                    <a:cubicBezTo>
                      <a:pt x="95" y="48"/>
                      <a:pt x="90" y="43"/>
                      <a:pt x="88" y="40"/>
                    </a:cubicBezTo>
                    <a:cubicBezTo>
                      <a:pt x="86" y="36"/>
                      <a:pt x="82" y="21"/>
                      <a:pt x="82" y="18"/>
                    </a:cubicBezTo>
                    <a:cubicBezTo>
                      <a:pt x="82" y="15"/>
                      <a:pt x="76" y="10"/>
                      <a:pt x="70" y="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54" name="TextBox 1"/>
          <p:cNvSpPr txBox="1"/>
          <p:nvPr/>
        </p:nvSpPr>
        <p:spPr>
          <a:xfrm>
            <a:off x="5048393" y="3189330"/>
            <a:ext cx="2092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CONTACT </a:t>
            </a:r>
          </a:p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INFORMATION</a:t>
            </a:r>
          </a:p>
        </p:txBody>
      </p:sp>
      <p:sp>
        <p:nvSpPr>
          <p:cNvPr id="59" name="椭圆 58"/>
          <p:cNvSpPr/>
          <p:nvPr/>
        </p:nvSpPr>
        <p:spPr>
          <a:xfrm>
            <a:off x="5819775" y="2524414"/>
            <a:ext cx="552450" cy="552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913097" y="2569806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2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fill="hold" nodeType="withEffect" p14:presetBounceEnd="90000">
                                      <p:stCondLst>
                                        <p:cond delay="250"/>
                                      </p:stCondLst>
                                      <p:childTnLst>
                                        <p:animScale p14:bounceEnd="90000">
                                          <p:cBhvr>
                                            <p:cTn id="11" dur="1250" fill="hold"/>
                                            <p:tgtEl>
                                              <p:spTgt spid="7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37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75E-6 -0.00093 C 0.03972 0.04514 0.06758 0.08449 0.13438 0.08102 C 0.20065 0.07731 0.24792 0.02616 0.27253 -0.00093 " pathEditMode="relative" rAng="0" ptsTypes="AAA">
                                          <p:cBhvr>
                                            <p:cTn id="17" dur="2000" spd="-100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620" y="40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44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13 1.85185E-6 C -0.01953 -0.04144 -0.04414 -0.08403 -0.13321 -0.08357 C -0.22227 -0.08334 -0.25521 -0.02315 -0.26693 -0.00116 " pathEditMode="relative" rAng="0" ptsTypes="AAA">
                                          <p:cBhvr>
                                            <p:cTn id="22" dur="2000" spd="-100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346" y="-419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8" decel="10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8" decel="10000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5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5099"/>
                                </p:stCondLst>
                                <p:childTnLst>
                                  <p:par>
                                    <p:cTn id="4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5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5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55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5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5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6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6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6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7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71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500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75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 animBg="1"/>
          <p:bldP spid="52" grpId="1" animBg="1"/>
          <p:bldP spid="53" grpId="0" animBg="1"/>
          <p:bldP spid="53" grpId="1" animBg="1"/>
          <p:bldP spid="55" grpId="0" build="allAtOnce"/>
          <p:bldP spid="56" grpId="0" build="allAtOnce"/>
          <p:bldP spid="57" grpId="0" animBg="1"/>
          <p:bldP spid="58" grpId="0"/>
          <p:bldP spid="63" grpId="0" animBg="1"/>
          <p:bldP spid="64" grpId="0"/>
          <p:bldP spid="65" grpId="0" build="allAtOnce"/>
          <p:bldP spid="66" grpId="0" build="allAtOnce"/>
          <p:bldP spid="67" grpId="0" build="allAtOnce"/>
          <p:bldP spid="54" grpId="0" build="allAtOnce"/>
          <p:bldP spid="59" grpId="0" animBg="1"/>
          <p:bldP spid="6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250" fill="hold"/>
                                            <p:tgtEl>
                                              <p:spTgt spid="7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37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75E-6 -0.00093 C 0.03972 0.04514 0.06758 0.08449 0.13438 0.08102 C 0.20065 0.07731 0.24792 0.02616 0.27253 -0.00093 " pathEditMode="relative" rAng="0" ptsTypes="AAA">
                                          <p:cBhvr>
                                            <p:cTn id="17" dur="2000" spd="-100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620" y="40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44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13 1.85185E-6 C -0.01953 -0.04144 -0.04414 -0.08403 -0.13321 -0.08357 C -0.22227 -0.08334 -0.25521 -0.02315 -0.26693 -0.00116 " pathEditMode="relative" rAng="0" ptsTypes="AAA">
                                          <p:cBhvr>
                                            <p:cTn id="22" dur="2000" spd="-100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346" y="-419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8" decel="10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8" decel="10000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5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5099"/>
                                </p:stCondLst>
                                <p:childTnLst>
                                  <p:par>
                                    <p:cTn id="4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5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5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55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5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5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6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6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6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7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71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500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75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 animBg="1"/>
          <p:bldP spid="52" grpId="1" animBg="1"/>
          <p:bldP spid="53" grpId="0" animBg="1"/>
          <p:bldP spid="53" grpId="1" animBg="1"/>
          <p:bldP spid="55" grpId="0" build="allAtOnce"/>
          <p:bldP spid="56" grpId="0" build="allAtOnce"/>
          <p:bldP spid="57" grpId="0" animBg="1"/>
          <p:bldP spid="58" grpId="0"/>
          <p:bldP spid="63" grpId="0" animBg="1"/>
          <p:bldP spid="64" grpId="0"/>
          <p:bldP spid="65" grpId="0" build="allAtOnce"/>
          <p:bldP spid="66" grpId="0" build="allAtOnce"/>
          <p:bldP spid="67" grpId="0" build="allAtOnce"/>
          <p:bldP spid="54" grpId="0" build="allAtOnce"/>
          <p:bldP spid="59" grpId="0" animBg="1"/>
          <p:bldP spid="60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F069B-D994-4262-8CEC-8B0A802048A3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14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Box 10"/>
          <p:cNvSpPr txBox="1"/>
          <p:nvPr/>
        </p:nvSpPr>
        <p:spPr>
          <a:xfrm>
            <a:off x="4785361" y="440679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输入你的标题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658247" y="1384300"/>
            <a:ext cx="875507" cy="0"/>
          </a:xfrm>
          <a:prstGeom prst="line">
            <a:avLst/>
          </a:prstGeom>
          <a:ln w="50800">
            <a:solidFill>
              <a:srgbClr val="5A5A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1837636"/>
            <a:ext cx="5669280" cy="3728275"/>
          </a:xfrm>
          <a:prstGeom prst="rect">
            <a:avLst/>
          </a:prstGeom>
        </p:spPr>
      </p:pic>
      <p:sp>
        <p:nvSpPr>
          <p:cNvPr id="12" name="TextBox 1"/>
          <p:cNvSpPr txBox="1"/>
          <p:nvPr/>
        </p:nvSpPr>
        <p:spPr>
          <a:xfrm>
            <a:off x="780764" y="3318959"/>
            <a:ext cx="41077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CONTACT </a:t>
            </a:r>
          </a:p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INFORMATION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9332686" y="2879146"/>
            <a:ext cx="1240064" cy="1886857"/>
            <a:chOff x="9332686" y="2879146"/>
            <a:chExt cx="1240064" cy="1886857"/>
          </a:xfrm>
        </p:grpSpPr>
        <p:sp>
          <p:nvSpPr>
            <p:cNvPr id="15" name="矩形 14"/>
            <p:cNvSpPr/>
            <p:nvPr/>
          </p:nvSpPr>
          <p:spPr>
            <a:xfrm>
              <a:off x="9666514" y="2879146"/>
              <a:ext cx="906236" cy="1886857"/>
            </a:xfrm>
            <a:prstGeom prst="rect">
              <a:avLst/>
            </a:prstGeom>
            <a:noFill/>
            <a:ln w="57150">
              <a:solidFill>
                <a:srgbClr val="4141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9332686" y="3249386"/>
              <a:ext cx="711200" cy="1088571"/>
            </a:xfrm>
            <a:prstGeom prst="rect">
              <a:avLst/>
            </a:prstGeom>
            <a:solidFill>
              <a:srgbClr val="DCD5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3" name="TextBox 1"/>
          <p:cNvSpPr txBox="1"/>
          <p:nvPr/>
        </p:nvSpPr>
        <p:spPr>
          <a:xfrm>
            <a:off x="6094809" y="3357553"/>
            <a:ext cx="42375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Therefore it may be the case that issues arise, i.e. issues with national postal services, international customs issues etc.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allAtOnce"/>
      <p:bldP spid="13" grpId="0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F069B-D994-4262-8CEC-8B0A802048A3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15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Box 10"/>
          <p:cNvSpPr txBox="1"/>
          <p:nvPr/>
        </p:nvSpPr>
        <p:spPr>
          <a:xfrm>
            <a:off x="4785361" y="440679"/>
            <a:ext cx="2621280" cy="86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输入你的标题</a:t>
            </a:r>
            <a:endParaRPr lang="zh-CN" altLang="en-US" sz="3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  <a:p>
            <a:pPr algn="ctr"/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658247" y="1384300"/>
            <a:ext cx="875507" cy="0"/>
          </a:xfrm>
          <a:prstGeom prst="line">
            <a:avLst/>
          </a:prstGeom>
          <a:ln w="50800">
            <a:solidFill>
              <a:srgbClr val="5A5A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2" idx="0"/>
          </p:cNvCxnSpPr>
          <p:nvPr/>
        </p:nvCxnSpPr>
        <p:spPr>
          <a:xfrm flipV="1">
            <a:off x="6094809" y="2924175"/>
            <a:ext cx="10716" cy="3421696"/>
          </a:xfrm>
          <a:prstGeom prst="line">
            <a:avLst/>
          </a:prstGeom>
          <a:ln w="254000">
            <a:solidFill>
              <a:srgbClr val="2E2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弧形 8"/>
          <p:cNvSpPr/>
          <p:nvPr/>
        </p:nvSpPr>
        <p:spPr>
          <a:xfrm>
            <a:off x="6091849" y="4288903"/>
            <a:ext cx="2476500" cy="2476500"/>
          </a:xfrm>
          <a:prstGeom prst="arc">
            <a:avLst>
              <a:gd name="adj1" fmla="val 10800000"/>
              <a:gd name="adj2" fmla="val 15757288"/>
            </a:avLst>
          </a:prstGeom>
          <a:ln w="254000">
            <a:solidFill>
              <a:srgbClr val="2E2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弧形 11"/>
          <p:cNvSpPr/>
          <p:nvPr/>
        </p:nvSpPr>
        <p:spPr>
          <a:xfrm>
            <a:off x="3629025" y="3569490"/>
            <a:ext cx="2476500" cy="2476500"/>
          </a:xfrm>
          <a:prstGeom prst="arc">
            <a:avLst>
              <a:gd name="adj1" fmla="val 16938481"/>
              <a:gd name="adj2" fmla="val 21455797"/>
            </a:avLst>
          </a:prstGeom>
          <a:ln w="254000">
            <a:solidFill>
              <a:srgbClr val="2E2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509948" y="2271115"/>
            <a:ext cx="1191154" cy="1191154"/>
          </a:xfrm>
          <a:prstGeom prst="ellipse">
            <a:avLst/>
          </a:prstGeom>
          <a:solidFill>
            <a:srgbClr val="1716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4689305" y="3119429"/>
            <a:ext cx="900120" cy="900122"/>
          </a:xfrm>
          <a:prstGeom prst="ellipse">
            <a:avLst/>
          </a:prstGeom>
          <a:solidFill>
            <a:srgbClr val="585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569801" y="1836365"/>
            <a:ext cx="719735" cy="719735"/>
          </a:xfrm>
          <a:prstGeom prst="ellipse">
            <a:avLst/>
          </a:prstGeom>
          <a:solidFill>
            <a:srgbClr val="585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722776" y="2271115"/>
            <a:ext cx="719735" cy="719735"/>
          </a:xfrm>
          <a:prstGeom prst="ellipse">
            <a:avLst/>
          </a:prstGeom>
          <a:solidFill>
            <a:srgbClr val="585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715745" y="3734901"/>
            <a:ext cx="900120" cy="900122"/>
          </a:xfrm>
          <a:prstGeom prst="ellipse">
            <a:avLst/>
          </a:prstGeom>
          <a:solidFill>
            <a:srgbClr val="585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6610909" y="2997959"/>
            <a:ext cx="719735" cy="719735"/>
          </a:xfrm>
          <a:prstGeom prst="ellipse">
            <a:avLst/>
          </a:prstGeom>
          <a:solidFill>
            <a:srgbClr val="585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7656331" y="4019551"/>
            <a:ext cx="571531" cy="571531"/>
          </a:xfrm>
          <a:prstGeom prst="ellipse">
            <a:avLst/>
          </a:prstGeom>
          <a:solidFill>
            <a:srgbClr val="A8A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6610909" y="4626661"/>
            <a:ext cx="571531" cy="571531"/>
          </a:xfrm>
          <a:prstGeom prst="ellipse">
            <a:avLst/>
          </a:prstGeom>
          <a:solidFill>
            <a:srgbClr val="A8A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4436856" y="3959512"/>
            <a:ext cx="571531" cy="571531"/>
          </a:xfrm>
          <a:prstGeom prst="ellipse">
            <a:avLst/>
          </a:prstGeom>
          <a:solidFill>
            <a:srgbClr val="A8A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177761" y="2795805"/>
            <a:ext cx="571531" cy="571531"/>
          </a:xfrm>
          <a:prstGeom prst="ellipse">
            <a:avLst/>
          </a:prstGeom>
          <a:solidFill>
            <a:srgbClr val="A8A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7044334" y="2479867"/>
            <a:ext cx="571531" cy="571531"/>
          </a:xfrm>
          <a:prstGeom prst="ellipse">
            <a:avLst/>
          </a:prstGeom>
          <a:solidFill>
            <a:srgbClr val="A8A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5838794" y="1540235"/>
            <a:ext cx="571531" cy="571531"/>
          </a:xfrm>
          <a:prstGeom prst="ellipse">
            <a:avLst/>
          </a:prstGeom>
          <a:solidFill>
            <a:srgbClr val="A8A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382570" y="1944917"/>
            <a:ext cx="413710" cy="413710"/>
          </a:xfrm>
          <a:prstGeom prst="ellipse">
            <a:avLst/>
          </a:prstGeom>
          <a:solidFill>
            <a:srgbClr val="C3B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6300633" y="3690164"/>
            <a:ext cx="413710" cy="413710"/>
          </a:xfrm>
          <a:prstGeom prst="ellipse">
            <a:avLst/>
          </a:prstGeom>
          <a:solidFill>
            <a:srgbClr val="C3B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7521745" y="3395353"/>
            <a:ext cx="413710" cy="413710"/>
          </a:xfrm>
          <a:prstGeom prst="ellipse">
            <a:avLst/>
          </a:prstGeom>
          <a:solidFill>
            <a:srgbClr val="C3B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4223177" y="3510839"/>
            <a:ext cx="413710" cy="413710"/>
          </a:xfrm>
          <a:prstGeom prst="ellipse">
            <a:avLst/>
          </a:prstGeom>
          <a:solidFill>
            <a:srgbClr val="C3B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058851" y="4103874"/>
            <a:ext cx="413710" cy="413710"/>
          </a:xfrm>
          <a:prstGeom prst="ellipse">
            <a:avLst/>
          </a:prstGeom>
          <a:solidFill>
            <a:srgbClr val="C3B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729467" y="2630982"/>
            <a:ext cx="287151" cy="287151"/>
          </a:xfrm>
          <a:prstGeom prst="ellipse">
            <a:avLst/>
          </a:prstGeom>
          <a:solidFill>
            <a:srgbClr val="C3B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6442316" y="1581717"/>
            <a:ext cx="287151" cy="2871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5492701" y="1581717"/>
            <a:ext cx="287151" cy="2871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4104658" y="3960298"/>
            <a:ext cx="287151" cy="2871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5646410" y="3425914"/>
            <a:ext cx="287151" cy="2871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6277279" y="4177317"/>
            <a:ext cx="287151" cy="2871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标注 37"/>
          <p:cNvSpPr/>
          <p:nvPr/>
        </p:nvSpPr>
        <p:spPr>
          <a:xfrm>
            <a:off x="483174" y="2990850"/>
            <a:ext cx="3310360" cy="1790700"/>
          </a:xfrm>
          <a:prstGeom prst="wedgeRectCallout">
            <a:avLst>
              <a:gd name="adj1" fmla="val 97965"/>
              <a:gd name="adj2" fmla="val -48609"/>
            </a:avLst>
          </a:prstGeom>
          <a:solidFill>
            <a:srgbClr val="2E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9" name="TextBox 1"/>
          <p:cNvSpPr txBox="1"/>
          <p:nvPr/>
        </p:nvSpPr>
        <p:spPr>
          <a:xfrm>
            <a:off x="681169" y="3121590"/>
            <a:ext cx="291437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CONTACT INFORMATION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Therefore it may be the case that issues arise, i.e. issues with national postal services, international customs issues etc. 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8611797" y="3121590"/>
            <a:ext cx="291437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CONTACT INFORMATION</a:t>
            </a:r>
          </a:p>
          <a:p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Therefore it may be the case that issues arise, i.e. issues with national postal services, international customs issues etc. 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611797" y="2111766"/>
            <a:ext cx="2914370" cy="118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5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5,869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5493278" y="2595981"/>
            <a:ext cx="1207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CONTACT </a:t>
            </a:r>
          </a:p>
          <a:p>
            <a:pPr algn="ctr"/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INFORMATION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6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decel="10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9" decel="10000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3" decel="10000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12" decel="10000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6" decel="10000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decel="100000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2" presetClass="path" presetSubtype="0" accel="50000" decel="50000" autoRev="1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6.25E-7 3.33333E-6 L 0.05742 3.33333E-6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5" y="0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38" grpId="1" animBg="1"/>
      <p:bldP spid="39" grpId="0" build="allAtOnce"/>
      <p:bldP spid="40" grpId="0" build="allAtOnce"/>
      <p:bldP spid="41" grpId="0" build="allAtOnce"/>
      <p:bldP spid="42" grpId="0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F069B-D994-4262-8CEC-8B0A802048A3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16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Box 10"/>
          <p:cNvSpPr txBox="1"/>
          <p:nvPr/>
        </p:nvSpPr>
        <p:spPr>
          <a:xfrm>
            <a:off x="4785362" y="440679"/>
            <a:ext cx="2621280" cy="86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输入你的标题</a:t>
            </a:r>
            <a:endParaRPr lang="zh-CN" altLang="en-US" sz="3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  <a:p>
            <a:pPr algn="ctr"/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658247" y="1384300"/>
            <a:ext cx="875507" cy="0"/>
          </a:xfrm>
          <a:prstGeom prst="line">
            <a:avLst/>
          </a:prstGeom>
          <a:ln w="50800">
            <a:solidFill>
              <a:srgbClr val="5A5A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任意多边形 5"/>
          <p:cNvSpPr/>
          <p:nvPr/>
        </p:nvSpPr>
        <p:spPr>
          <a:xfrm>
            <a:off x="5658247" y="1302453"/>
            <a:ext cx="2583543" cy="3991428"/>
          </a:xfrm>
          <a:custGeom>
            <a:avLst/>
            <a:gdLst>
              <a:gd name="connsiteX0" fmla="*/ 0 w 1741714"/>
              <a:gd name="connsiteY0" fmla="*/ 1233714 h 3991428"/>
              <a:gd name="connsiteX1" fmla="*/ 1248228 w 1741714"/>
              <a:gd name="connsiteY1" fmla="*/ 0 h 3991428"/>
              <a:gd name="connsiteX2" fmla="*/ 1741714 w 1741714"/>
              <a:gd name="connsiteY2" fmla="*/ 1262743 h 3991428"/>
              <a:gd name="connsiteX3" fmla="*/ 1277257 w 1741714"/>
              <a:gd name="connsiteY3" fmla="*/ 2989943 h 3991428"/>
              <a:gd name="connsiteX4" fmla="*/ 449943 w 1741714"/>
              <a:gd name="connsiteY4" fmla="*/ 3991428 h 3991428"/>
              <a:gd name="connsiteX5" fmla="*/ 0 w 1741714"/>
              <a:gd name="connsiteY5" fmla="*/ 1233714 h 3991428"/>
              <a:gd name="connsiteX0-1" fmla="*/ 0 w 2583543"/>
              <a:gd name="connsiteY0-2" fmla="*/ 1233714 h 3991428"/>
              <a:gd name="connsiteX1-3" fmla="*/ 1248228 w 2583543"/>
              <a:gd name="connsiteY1-4" fmla="*/ 0 h 3991428"/>
              <a:gd name="connsiteX2-5" fmla="*/ 2583543 w 2583543"/>
              <a:gd name="connsiteY2-6" fmla="*/ 1306286 h 3991428"/>
              <a:gd name="connsiteX3-7" fmla="*/ 1277257 w 2583543"/>
              <a:gd name="connsiteY3-8" fmla="*/ 2989943 h 3991428"/>
              <a:gd name="connsiteX4-9" fmla="*/ 449943 w 2583543"/>
              <a:gd name="connsiteY4-10" fmla="*/ 3991428 h 3991428"/>
              <a:gd name="connsiteX5-11" fmla="*/ 0 w 2583543"/>
              <a:gd name="connsiteY5-12" fmla="*/ 1233714 h 3991428"/>
              <a:gd name="connsiteX0-13" fmla="*/ 0 w 2583543"/>
              <a:gd name="connsiteY0-14" fmla="*/ 1030514 h 3991428"/>
              <a:gd name="connsiteX1-15" fmla="*/ 1248228 w 2583543"/>
              <a:gd name="connsiteY1-16" fmla="*/ 0 h 3991428"/>
              <a:gd name="connsiteX2-17" fmla="*/ 2583543 w 2583543"/>
              <a:gd name="connsiteY2-18" fmla="*/ 1306286 h 3991428"/>
              <a:gd name="connsiteX3-19" fmla="*/ 1277257 w 2583543"/>
              <a:gd name="connsiteY3-20" fmla="*/ 2989943 h 3991428"/>
              <a:gd name="connsiteX4-21" fmla="*/ 449943 w 2583543"/>
              <a:gd name="connsiteY4-22" fmla="*/ 3991428 h 3991428"/>
              <a:gd name="connsiteX5-23" fmla="*/ 0 w 2583543"/>
              <a:gd name="connsiteY5-24" fmla="*/ 1030514 h 39914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83543" h="3991428">
                <a:moveTo>
                  <a:pt x="0" y="1030514"/>
                </a:moveTo>
                <a:lnTo>
                  <a:pt x="1248228" y="0"/>
                </a:lnTo>
                <a:lnTo>
                  <a:pt x="2583543" y="1306286"/>
                </a:lnTo>
                <a:lnTo>
                  <a:pt x="1277257" y="2989943"/>
                </a:lnTo>
                <a:lnTo>
                  <a:pt x="449943" y="3991428"/>
                </a:lnTo>
                <a:lnTo>
                  <a:pt x="0" y="1030514"/>
                </a:lnTo>
                <a:close/>
              </a:path>
            </a:pathLst>
          </a:custGeom>
          <a:solidFill>
            <a:srgbClr val="2E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3771230" y="2414610"/>
            <a:ext cx="2409372" cy="3962399"/>
          </a:xfrm>
          <a:custGeom>
            <a:avLst/>
            <a:gdLst>
              <a:gd name="connsiteX0" fmla="*/ 0 w 1611086"/>
              <a:gd name="connsiteY0" fmla="*/ 1393371 h 3744685"/>
              <a:gd name="connsiteX1" fmla="*/ 551543 w 1611086"/>
              <a:gd name="connsiteY1" fmla="*/ 0 h 3744685"/>
              <a:gd name="connsiteX2" fmla="*/ 1567543 w 1611086"/>
              <a:gd name="connsiteY2" fmla="*/ 362857 h 3744685"/>
              <a:gd name="connsiteX3" fmla="*/ 1611086 w 1611086"/>
              <a:gd name="connsiteY3" fmla="*/ 3265714 h 3744685"/>
              <a:gd name="connsiteX4" fmla="*/ 972457 w 1611086"/>
              <a:gd name="connsiteY4" fmla="*/ 3744685 h 3744685"/>
              <a:gd name="connsiteX5" fmla="*/ 0 w 1611086"/>
              <a:gd name="connsiteY5" fmla="*/ 1393371 h 3744685"/>
              <a:gd name="connsiteX0-1" fmla="*/ 0 w 1973943"/>
              <a:gd name="connsiteY0-2" fmla="*/ 1422400 h 3744685"/>
              <a:gd name="connsiteX1-3" fmla="*/ 914400 w 1973943"/>
              <a:gd name="connsiteY1-4" fmla="*/ 0 h 3744685"/>
              <a:gd name="connsiteX2-5" fmla="*/ 1930400 w 1973943"/>
              <a:gd name="connsiteY2-6" fmla="*/ 362857 h 3744685"/>
              <a:gd name="connsiteX3-7" fmla="*/ 1973943 w 1973943"/>
              <a:gd name="connsiteY3-8" fmla="*/ 3265714 h 3744685"/>
              <a:gd name="connsiteX4-9" fmla="*/ 1335314 w 1973943"/>
              <a:gd name="connsiteY4-10" fmla="*/ 3744685 h 3744685"/>
              <a:gd name="connsiteX5-11" fmla="*/ 0 w 1973943"/>
              <a:gd name="connsiteY5-12" fmla="*/ 1422400 h 3744685"/>
              <a:gd name="connsiteX0-13" fmla="*/ 0 w 2409372"/>
              <a:gd name="connsiteY0-14" fmla="*/ 1422400 h 3744685"/>
              <a:gd name="connsiteX1-15" fmla="*/ 1349829 w 2409372"/>
              <a:gd name="connsiteY1-16" fmla="*/ 0 h 3744685"/>
              <a:gd name="connsiteX2-17" fmla="*/ 2365829 w 2409372"/>
              <a:gd name="connsiteY2-18" fmla="*/ 362857 h 3744685"/>
              <a:gd name="connsiteX3-19" fmla="*/ 2409372 w 2409372"/>
              <a:gd name="connsiteY3-20" fmla="*/ 3265714 h 3744685"/>
              <a:gd name="connsiteX4-21" fmla="*/ 1770743 w 2409372"/>
              <a:gd name="connsiteY4-22" fmla="*/ 3744685 h 3744685"/>
              <a:gd name="connsiteX5-23" fmla="*/ 0 w 2409372"/>
              <a:gd name="connsiteY5-24" fmla="*/ 1422400 h 3744685"/>
              <a:gd name="connsiteX0-25" fmla="*/ 0 w 2409372"/>
              <a:gd name="connsiteY0-26" fmla="*/ 1640114 h 3962399"/>
              <a:gd name="connsiteX1-27" fmla="*/ 1306286 w 2409372"/>
              <a:gd name="connsiteY1-28" fmla="*/ 0 h 3962399"/>
              <a:gd name="connsiteX2-29" fmla="*/ 2365829 w 2409372"/>
              <a:gd name="connsiteY2-30" fmla="*/ 580571 h 3962399"/>
              <a:gd name="connsiteX3-31" fmla="*/ 2409372 w 2409372"/>
              <a:gd name="connsiteY3-32" fmla="*/ 3483428 h 3962399"/>
              <a:gd name="connsiteX4-33" fmla="*/ 1770743 w 2409372"/>
              <a:gd name="connsiteY4-34" fmla="*/ 3962399 h 3962399"/>
              <a:gd name="connsiteX5-35" fmla="*/ 0 w 2409372"/>
              <a:gd name="connsiteY5-36" fmla="*/ 1640114 h 396239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409372" h="3962399">
                <a:moveTo>
                  <a:pt x="0" y="1640114"/>
                </a:moveTo>
                <a:lnTo>
                  <a:pt x="1306286" y="0"/>
                </a:lnTo>
                <a:lnTo>
                  <a:pt x="2365829" y="580571"/>
                </a:lnTo>
                <a:lnTo>
                  <a:pt x="2409372" y="3483428"/>
                </a:lnTo>
                <a:lnTo>
                  <a:pt x="1770743" y="3962399"/>
                </a:lnTo>
                <a:lnTo>
                  <a:pt x="0" y="1640114"/>
                </a:lnTo>
                <a:close/>
              </a:path>
            </a:pathLst>
          </a:custGeom>
          <a:solidFill>
            <a:srgbClr val="414146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5736718" y="2332762"/>
            <a:ext cx="2092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CONTACT </a:t>
            </a:r>
          </a:p>
          <a:p>
            <a:pPr algn="r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INFORMATION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220785" y="3752137"/>
            <a:ext cx="2092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CONTACT 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INFORMATION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8503157" y="1878791"/>
            <a:ext cx="291437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CONTACT INFORMATION</a:t>
            </a:r>
          </a:p>
          <a:p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Therefore it may be the case that issues arise, i.e. issues with national postal services, international customs issues etc. 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45207" y="3298167"/>
            <a:ext cx="291437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CONTACT INFORMATION</a:t>
            </a:r>
          </a:p>
          <a:p>
            <a:pPr algn="r"/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Therefore it may be the case that issues arise, i.e. issues with national postal services, international customs issues etc. 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7829550" y="2609493"/>
            <a:ext cx="307181" cy="0"/>
          </a:xfrm>
          <a:prstGeom prst="line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3855427" y="4050875"/>
            <a:ext cx="307181" cy="0"/>
          </a:xfrm>
          <a:prstGeom prst="line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2482688" y="3254207"/>
            <a:ext cx="875507" cy="0"/>
          </a:xfrm>
          <a:prstGeom prst="line">
            <a:avLst/>
          </a:prstGeom>
          <a:ln w="50800">
            <a:solidFill>
              <a:srgbClr val="5A5A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8599872" y="1852415"/>
            <a:ext cx="875507" cy="0"/>
          </a:xfrm>
          <a:prstGeom prst="line">
            <a:avLst/>
          </a:prstGeom>
          <a:ln w="50800">
            <a:solidFill>
              <a:srgbClr val="5A5A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2" presetClass="entr" presetSubtype="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8" grpId="0" build="allAtOnce"/>
      <p:bldP spid="9" grpId="0" build="allAtOnce"/>
      <p:bldP spid="10" grpId="0" build="allAtOnce"/>
      <p:bldP spid="11" grpId="0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40000" contrast="-40000"/>
                    </a14:imgEffect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0"/>
            <a:ext cx="12235543" cy="6858000"/>
          </a:xfrm>
          <a:prstGeom prst="rect">
            <a:avLst/>
          </a:prstGeom>
        </p:spPr>
      </p:pic>
      <p:sp>
        <p:nvSpPr>
          <p:cNvPr id="3" name="TextBox 10"/>
          <p:cNvSpPr txBox="1"/>
          <p:nvPr/>
        </p:nvSpPr>
        <p:spPr>
          <a:xfrm>
            <a:off x="5073220" y="440679"/>
            <a:ext cx="204556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Our team</a:t>
            </a:r>
          </a:p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658247" y="1384300"/>
            <a:ext cx="875507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6319820" y="1879600"/>
            <a:ext cx="2387600" cy="30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92843" y="1879600"/>
            <a:ext cx="2387600" cy="30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792841" y="1879600"/>
            <a:ext cx="2388395" cy="2039938"/>
          </a:xfrm>
          <a:prstGeom prst="rect">
            <a:avLst/>
          </a:prstGeom>
        </p:spPr>
      </p:pic>
      <p:sp>
        <p:nvSpPr>
          <p:cNvPr id="22" name="TextBox 1"/>
          <p:cNvSpPr txBox="1"/>
          <p:nvPr/>
        </p:nvSpPr>
        <p:spPr>
          <a:xfrm>
            <a:off x="940227" y="4156581"/>
            <a:ext cx="2092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BIGCHIN</a:t>
            </a: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 </a:t>
            </a:r>
          </a:p>
          <a:p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INFORMATION</a:t>
            </a:r>
          </a:p>
        </p:txBody>
      </p:sp>
      <p:sp>
        <p:nvSpPr>
          <p:cNvPr id="8" name="矩形 7"/>
          <p:cNvSpPr/>
          <p:nvPr/>
        </p:nvSpPr>
        <p:spPr>
          <a:xfrm>
            <a:off x="3551918" y="1879600"/>
            <a:ext cx="2387600" cy="30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3699302" y="4156581"/>
            <a:ext cx="2092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BIGCHIN</a:t>
            </a: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 </a:t>
            </a:r>
          </a:p>
          <a:p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INFORMATION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6463933" y="4156581"/>
            <a:ext cx="2092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BIGCHIN</a:t>
            </a: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 </a:t>
            </a:r>
          </a:p>
          <a:p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INFORMATION</a:t>
            </a:r>
          </a:p>
        </p:txBody>
      </p:sp>
      <p:sp>
        <p:nvSpPr>
          <p:cNvPr id="17" name="矩形 16"/>
          <p:cNvSpPr/>
          <p:nvPr/>
        </p:nvSpPr>
        <p:spPr>
          <a:xfrm>
            <a:off x="9089100" y="1879600"/>
            <a:ext cx="2387600" cy="30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9089232" y="1879600"/>
            <a:ext cx="2387600" cy="2024185"/>
          </a:xfrm>
          <a:prstGeom prst="rect">
            <a:avLst/>
          </a:prstGeom>
        </p:spPr>
      </p:pic>
      <p:sp>
        <p:nvSpPr>
          <p:cNvPr id="25" name="TextBox 1"/>
          <p:cNvSpPr txBox="1"/>
          <p:nvPr/>
        </p:nvSpPr>
        <p:spPr>
          <a:xfrm>
            <a:off x="9236484" y="4156581"/>
            <a:ext cx="2092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BIGCHIN</a:t>
            </a: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 </a:t>
            </a:r>
          </a:p>
          <a:p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INFORMATION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2630557" y="5433992"/>
            <a:ext cx="69308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CONTACT INFORMATION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Therefore it may be the case that issues arise, i.e. issues with national postal services, international customs issues etc. 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2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6317343" y="1881188"/>
            <a:ext cx="2386013" cy="20251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1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3558268" y="1881554"/>
            <a:ext cx="2382715" cy="20222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22222E-6 L -0.22747 2.22222E-6 " pathEditMode="relative" rAng="0" ptsTypes="AA">
                                      <p:cBhvr>
                                        <p:cTn id="34" dur="2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80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81481E-6 L 0.2263 4.81481E-6 " pathEditMode="relative" rAng="0" ptsTypes="AA">
                                      <p:cBhvr>
                                        <p:cTn id="39" dur="2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15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 animBg="1"/>
      <p:bldP spid="22" grpId="0"/>
      <p:bldP spid="8" grpId="0" animBg="1"/>
      <p:bldP spid="23" grpId="0"/>
      <p:bldP spid="24" grpId="0" build="allAtOnce"/>
      <p:bldP spid="17" grpId="0" animBg="1"/>
      <p:bldP spid="25" grpId="0"/>
      <p:bldP spid="26" grpId="0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"/>
          <p:cNvSpPr txBox="1"/>
          <p:nvPr/>
        </p:nvSpPr>
        <p:spPr>
          <a:xfrm>
            <a:off x="1492392" y="3063937"/>
            <a:ext cx="3105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FACEBOOK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492392" y="3587156"/>
            <a:ext cx="3105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TWITTER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492392" y="4110374"/>
            <a:ext cx="3105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YOU TUBE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1492392" y="4633590"/>
            <a:ext cx="3105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PINTEREST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3565850" y="3063937"/>
            <a:ext cx="1476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58%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3565850" y="3587152"/>
            <a:ext cx="1476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17%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3565850" y="4110365"/>
            <a:ext cx="1476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10%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3565850" y="4633572"/>
            <a:ext cx="1476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8%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F069B-D994-4262-8CEC-8B0A802048A3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18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Box 10"/>
          <p:cNvSpPr txBox="1"/>
          <p:nvPr/>
        </p:nvSpPr>
        <p:spPr>
          <a:xfrm>
            <a:off x="4785360" y="440679"/>
            <a:ext cx="2621280" cy="86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输入你的标题</a:t>
            </a:r>
            <a:endParaRPr lang="zh-CN" altLang="en-US" sz="3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  <a:p>
            <a:pPr algn="ctr"/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658247" y="1384300"/>
            <a:ext cx="875507" cy="0"/>
          </a:xfrm>
          <a:prstGeom prst="line">
            <a:avLst/>
          </a:prstGeom>
          <a:ln w="50800">
            <a:solidFill>
              <a:srgbClr val="5A5A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图表 8"/>
          <p:cNvGraphicFramePr/>
          <p:nvPr/>
        </p:nvGraphicFramePr>
        <p:xfrm>
          <a:off x="5295900" y="1900767"/>
          <a:ext cx="5943600" cy="396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1"/>
          <p:cNvSpPr txBox="1"/>
          <p:nvPr/>
        </p:nvSpPr>
        <p:spPr>
          <a:xfrm>
            <a:off x="1466992" y="2059030"/>
            <a:ext cx="31050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CONTACT </a:t>
            </a:r>
          </a:p>
          <a:p>
            <a:r>
              <a:rPr lang="en-US" altLang="zh-CN" sz="2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INFORMATION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1568846" y="3063937"/>
            <a:ext cx="3473053" cy="0"/>
          </a:xfrm>
          <a:prstGeom prst="line">
            <a:avLst/>
          </a:prstGeom>
          <a:ln w="19050">
            <a:solidFill>
              <a:srgbClr val="5A5A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568846" y="3587157"/>
            <a:ext cx="3473053" cy="0"/>
          </a:xfrm>
          <a:prstGeom prst="line">
            <a:avLst/>
          </a:prstGeom>
          <a:ln w="19050">
            <a:solidFill>
              <a:srgbClr val="5A5A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568846" y="4110376"/>
            <a:ext cx="3473053" cy="0"/>
          </a:xfrm>
          <a:prstGeom prst="line">
            <a:avLst/>
          </a:prstGeom>
          <a:ln w="19050">
            <a:solidFill>
              <a:srgbClr val="5A5A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1568846" y="4633594"/>
            <a:ext cx="3473053" cy="0"/>
          </a:xfrm>
          <a:prstGeom prst="line">
            <a:avLst/>
          </a:prstGeom>
          <a:ln w="19050">
            <a:solidFill>
              <a:srgbClr val="5A5A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1568846" y="5156810"/>
            <a:ext cx="3473053" cy="0"/>
          </a:xfrm>
          <a:prstGeom prst="line">
            <a:avLst/>
          </a:prstGeom>
          <a:ln w="19050">
            <a:solidFill>
              <a:srgbClr val="5A5A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"/>
          <p:cNvSpPr txBox="1"/>
          <p:nvPr/>
        </p:nvSpPr>
        <p:spPr>
          <a:xfrm>
            <a:off x="6721403" y="3525596"/>
            <a:ext cx="3105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CONTACT </a:t>
            </a:r>
          </a:p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INFORMATION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10284150" y="3587152"/>
            <a:ext cx="1476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58%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5542133" y="4633572"/>
            <a:ext cx="8410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17%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5966864" y="2052397"/>
            <a:ext cx="8410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10%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7432856" y="1384300"/>
            <a:ext cx="841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8%</a:t>
            </a:r>
          </a:p>
        </p:txBody>
      </p:sp>
      <p:cxnSp>
        <p:nvCxnSpPr>
          <p:cNvPr id="31" name="直接连接符 30"/>
          <p:cNvCxnSpPr>
            <a:endCxn id="26" idx="1"/>
          </p:cNvCxnSpPr>
          <p:nvPr/>
        </p:nvCxnSpPr>
        <p:spPr>
          <a:xfrm>
            <a:off x="9826410" y="3848761"/>
            <a:ext cx="457740" cy="1"/>
          </a:xfrm>
          <a:prstGeom prst="line">
            <a:avLst/>
          </a:prstGeom>
          <a:ln w="19050">
            <a:solidFill>
              <a:srgbClr val="A8A9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H="1" flipV="1">
            <a:off x="7753770" y="1841892"/>
            <a:ext cx="99611" cy="466968"/>
          </a:xfrm>
          <a:prstGeom prst="line">
            <a:avLst/>
          </a:prstGeom>
          <a:ln w="19050">
            <a:solidFill>
              <a:srgbClr val="A8A9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 flipV="1">
            <a:off x="6637020" y="2536083"/>
            <a:ext cx="381156" cy="321417"/>
          </a:xfrm>
          <a:prstGeom prst="line">
            <a:avLst/>
          </a:prstGeom>
          <a:ln w="19050">
            <a:solidFill>
              <a:srgbClr val="A8A9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6278880" y="4475577"/>
            <a:ext cx="442523" cy="264063"/>
          </a:xfrm>
          <a:prstGeom prst="line">
            <a:avLst/>
          </a:prstGeom>
          <a:ln w="19050">
            <a:solidFill>
              <a:srgbClr val="A8A9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9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9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allAtOnce"/>
      <p:bldP spid="15" grpId="0" build="allAtOnce"/>
      <p:bldP spid="17" grpId="0" build="allAtOnce"/>
      <p:bldP spid="19" grpId="0" build="allAtOnce"/>
      <p:bldP spid="21" grpId="0" build="allAtOnce"/>
      <p:bldP spid="22" grpId="0" build="allAtOnce"/>
      <p:bldP spid="23" grpId="0" build="allAtOnce"/>
      <p:bldP spid="24" grpId="0" build="allAtOnce"/>
      <p:bldGraphic spid="9" grpId="0">
        <p:bldSub>
          <a:bldChart bld="category"/>
        </p:bldSub>
      </p:bldGraphic>
      <p:bldP spid="10" grpId="0" build="allAtOnce"/>
      <p:bldP spid="25" grpId="0" build="allAtOnce"/>
      <p:bldP spid="26" grpId="0" build="allAtOnce"/>
      <p:bldP spid="27" grpId="0" build="allAtOnce"/>
      <p:bldP spid="28" grpId="0" build="allAtOnce"/>
      <p:bldP spid="29" grpId="0" build="allAtOnce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627" y="0"/>
            <a:ext cx="12190746" cy="42227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12192000" cy="4219575"/>
          </a:xfrm>
          <a:prstGeom prst="rect">
            <a:avLst/>
          </a:prstGeom>
          <a:solidFill>
            <a:srgbClr val="17161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F069B-D994-4262-8CEC-8B0A802048A3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19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Box 10"/>
          <p:cNvSpPr txBox="1"/>
          <p:nvPr/>
        </p:nvSpPr>
        <p:spPr>
          <a:xfrm>
            <a:off x="4758935" y="440679"/>
            <a:ext cx="267413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Our Strategy</a:t>
            </a:r>
          </a:p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658247" y="1384300"/>
            <a:ext cx="875507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2137041" y="3844859"/>
            <a:ext cx="749431" cy="749431"/>
          </a:xfrm>
          <a:prstGeom prst="ellipse">
            <a:avLst/>
          </a:prstGeom>
          <a:solidFill>
            <a:srgbClr val="58585A"/>
          </a:solidFill>
          <a:ln w="57150">
            <a:solidFill>
              <a:srgbClr val="DDD4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720093" y="3844859"/>
            <a:ext cx="749431" cy="749431"/>
          </a:xfrm>
          <a:prstGeom prst="ellipse">
            <a:avLst/>
          </a:prstGeom>
          <a:solidFill>
            <a:srgbClr val="58585A"/>
          </a:solidFill>
          <a:ln w="57150">
            <a:solidFill>
              <a:srgbClr val="DDD4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9303145" y="3844859"/>
            <a:ext cx="749431" cy="749431"/>
          </a:xfrm>
          <a:prstGeom prst="ellipse">
            <a:avLst/>
          </a:prstGeom>
          <a:solidFill>
            <a:srgbClr val="58585A"/>
          </a:solidFill>
          <a:ln w="57150">
            <a:solidFill>
              <a:srgbClr val="DDD4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60290" y="1845138"/>
            <a:ext cx="707142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CONTACT INFORMATION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054571" y="4594290"/>
            <a:ext cx="291437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CONTACT INFORMATION</a:t>
            </a:r>
          </a:p>
          <a:p>
            <a:pPr algn="ctr"/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Therefore it may be the case that issues arise, i.e. issues with national postal services, international customs issues etc. 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4637623" y="4594290"/>
            <a:ext cx="291437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CONTACT INFORMATION</a:t>
            </a:r>
          </a:p>
          <a:p>
            <a:pPr algn="ctr"/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Therefore it may be the case that issues arise, i.e. issues with national postal services, international customs issues etc. 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8220675" y="4594290"/>
            <a:ext cx="291437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CONTACT INFORMATION</a:t>
            </a:r>
          </a:p>
          <a:p>
            <a:pPr algn="ctr"/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Therefore it may be the case that issues arise, i.e. issues with national postal services, international customs issues etc. </a:t>
            </a:r>
          </a:p>
        </p:txBody>
      </p:sp>
      <p:sp>
        <p:nvSpPr>
          <p:cNvPr id="15" name="任意多边形 14"/>
          <p:cNvSpPr/>
          <p:nvPr/>
        </p:nvSpPr>
        <p:spPr>
          <a:xfrm>
            <a:off x="2354410" y="4078230"/>
            <a:ext cx="314691" cy="237392"/>
          </a:xfrm>
          <a:custGeom>
            <a:avLst/>
            <a:gdLst>
              <a:gd name="connsiteX0" fmla="*/ 0 w 395654"/>
              <a:gd name="connsiteY0" fmla="*/ 105507 h 237392"/>
              <a:gd name="connsiteX1" fmla="*/ 158261 w 395654"/>
              <a:gd name="connsiteY1" fmla="*/ 237392 h 237392"/>
              <a:gd name="connsiteX2" fmla="*/ 395654 w 395654"/>
              <a:gd name="connsiteY2" fmla="*/ 0 h 237392"/>
              <a:gd name="connsiteX0-1" fmla="*/ 0 w 314691"/>
              <a:gd name="connsiteY0-2" fmla="*/ 143607 h 237392"/>
              <a:gd name="connsiteX1-3" fmla="*/ 77298 w 314691"/>
              <a:gd name="connsiteY1-4" fmla="*/ 237392 h 237392"/>
              <a:gd name="connsiteX2-5" fmla="*/ 314691 w 314691"/>
              <a:gd name="connsiteY2-6" fmla="*/ 0 h 23739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314691" h="237392">
                <a:moveTo>
                  <a:pt x="0" y="143607"/>
                </a:moveTo>
                <a:lnTo>
                  <a:pt x="77298" y="237392"/>
                </a:lnTo>
                <a:lnTo>
                  <a:pt x="314691" y="0"/>
                </a:lnTo>
              </a:path>
            </a:pathLst>
          </a:cu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5937462" y="4078230"/>
            <a:ext cx="314691" cy="237392"/>
          </a:xfrm>
          <a:custGeom>
            <a:avLst/>
            <a:gdLst>
              <a:gd name="connsiteX0" fmla="*/ 0 w 395654"/>
              <a:gd name="connsiteY0" fmla="*/ 105507 h 237392"/>
              <a:gd name="connsiteX1" fmla="*/ 158261 w 395654"/>
              <a:gd name="connsiteY1" fmla="*/ 237392 h 237392"/>
              <a:gd name="connsiteX2" fmla="*/ 395654 w 395654"/>
              <a:gd name="connsiteY2" fmla="*/ 0 h 237392"/>
              <a:gd name="connsiteX0-1" fmla="*/ 0 w 314691"/>
              <a:gd name="connsiteY0-2" fmla="*/ 143607 h 237392"/>
              <a:gd name="connsiteX1-3" fmla="*/ 77298 w 314691"/>
              <a:gd name="connsiteY1-4" fmla="*/ 237392 h 237392"/>
              <a:gd name="connsiteX2-5" fmla="*/ 314691 w 314691"/>
              <a:gd name="connsiteY2-6" fmla="*/ 0 h 23739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314691" h="237392">
                <a:moveTo>
                  <a:pt x="0" y="143607"/>
                </a:moveTo>
                <a:lnTo>
                  <a:pt x="77298" y="237392"/>
                </a:lnTo>
                <a:lnTo>
                  <a:pt x="314691" y="0"/>
                </a:lnTo>
              </a:path>
            </a:pathLst>
          </a:cu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9520514" y="4078230"/>
            <a:ext cx="314691" cy="237392"/>
          </a:xfrm>
          <a:custGeom>
            <a:avLst/>
            <a:gdLst>
              <a:gd name="connsiteX0" fmla="*/ 0 w 395654"/>
              <a:gd name="connsiteY0" fmla="*/ 105507 h 237392"/>
              <a:gd name="connsiteX1" fmla="*/ 158261 w 395654"/>
              <a:gd name="connsiteY1" fmla="*/ 237392 h 237392"/>
              <a:gd name="connsiteX2" fmla="*/ 395654 w 395654"/>
              <a:gd name="connsiteY2" fmla="*/ 0 h 237392"/>
              <a:gd name="connsiteX0-1" fmla="*/ 0 w 314691"/>
              <a:gd name="connsiteY0-2" fmla="*/ 143607 h 237392"/>
              <a:gd name="connsiteX1-3" fmla="*/ 77298 w 314691"/>
              <a:gd name="connsiteY1-4" fmla="*/ 237392 h 237392"/>
              <a:gd name="connsiteX2-5" fmla="*/ 314691 w 314691"/>
              <a:gd name="connsiteY2-6" fmla="*/ 0 h 23739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314691" h="237392">
                <a:moveTo>
                  <a:pt x="0" y="143607"/>
                </a:moveTo>
                <a:lnTo>
                  <a:pt x="77298" y="237392"/>
                </a:lnTo>
                <a:lnTo>
                  <a:pt x="314691" y="0"/>
                </a:lnTo>
              </a:path>
            </a:pathLst>
          </a:cu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1941906" y="2666345"/>
            <a:ext cx="8308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Therefore it may be the case that issues arise, i.e. issues with national postal services, international customs issues etc.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/>
      <p:bldP spid="12" grpId="0" build="allAtOnce"/>
      <p:bldP spid="13" grpId="0" build="allAtOnce"/>
      <p:bldP spid="14" grpId="0" build="allAtOnce"/>
      <p:bldP spid="15" grpId="0" animBg="1"/>
      <p:bldP spid="16" grpId="0" animBg="1"/>
      <p:bldP spid="17" grpId="0" animBg="1"/>
      <p:bldP spid="18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/Users/wangpeijia/Downloads/WechatIMG250.jpegWechatIMG250"/>
          <p:cNvPicPr>
            <a:picLocks noChangeAspect="1"/>
          </p:cNvPicPr>
          <p:nvPr/>
        </p:nvPicPr>
        <p:blipFill>
          <a:blip r:embed="rId3"/>
          <a:srcRect b="19122"/>
          <a:stretch>
            <a:fillRect/>
          </a:stretch>
        </p:blipFill>
        <p:spPr>
          <a:xfrm>
            <a:off x="-204470" y="-748665"/>
            <a:ext cx="13081000" cy="4501515"/>
          </a:xfrm>
          <a:prstGeom prst="rect">
            <a:avLst/>
          </a:prstGeom>
        </p:spPr>
      </p:pic>
      <p:sp>
        <p:nvSpPr>
          <p:cNvPr id="5" name="TextBox 10"/>
          <p:cNvSpPr txBox="1"/>
          <p:nvPr/>
        </p:nvSpPr>
        <p:spPr>
          <a:xfrm>
            <a:off x="4561863" y="2643629"/>
            <a:ext cx="3068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Content  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目 录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658247" y="3365500"/>
            <a:ext cx="875507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054034" y="4412351"/>
            <a:ext cx="637033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985954" y="4405968"/>
            <a:ext cx="637033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54034" y="5512589"/>
            <a:ext cx="637033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985956" y="5512794"/>
            <a:ext cx="637033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TextBox 26"/>
          <p:cNvSpPr txBox="1"/>
          <p:nvPr/>
        </p:nvSpPr>
        <p:spPr>
          <a:xfrm>
            <a:off x="3163198" y="4403059"/>
            <a:ext cx="4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TextBox 27"/>
          <p:cNvSpPr txBox="1"/>
          <p:nvPr/>
        </p:nvSpPr>
        <p:spPr>
          <a:xfrm>
            <a:off x="7095118" y="4405968"/>
            <a:ext cx="4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TextBox 28"/>
          <p:cNvSpPr txBox="1"/>
          <p:nvPr/>
        </p:nvSpPr>
        <p:spPr>
          <a:xfrm>
            <a:off x="3163198" y="5512589"/>
            <a:ext cx="4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TextBox 29"/>
          <p:cNvSpPr txBox="1"/>
          <p:nvPr/>
        </p:nvSpPr>
        <p:spPr>
          <a:xfrm>
            <a:off x="7075990" y="5512794"/>
            <a:ext cx="4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04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TextBox 30"/>
          <p:cNvSpPr txBox="1"/>
          <p:nvPr/>
        </p:nvSpPr>
        <p:spPr>
          <a:xfrm>
            <a:off x="3917950" y="4361180"/>
            <a:ext cx="15773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输入标题</a:t>
            </a:r>
          </a:p>
        </p:txBody>
      </p:sp>
      <p:sp>
        <p:nvSpPr>
          <p:cNvPr id="19" name="TextBox 31"/>
          <p:cNvSpPr txBox="1"/>
          <p:nvPr/>
        </p:nvSpPr>
        <p:spPr>
          <a:xfrm>
            <a:off x="7850050" y="4355608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输入标题</a:t>
            </a:r>
          </a:p>
        </p:txBody>
      </p:sp>
      <p:sp>
        <p:nvSpPr>
          <p:cNvPr id="20" name="TextBox 32"/>
          <p:cNvSpPr txBox="1"/>
          <p:nvPr/>
        </p:nvSpPr>
        <p:spPr>
          <a:xfrm>
            <a:off x="3918129" y="54846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输入标题</a:t>
            </a:r>
          </a:p>
        </p:txBody>
      </p:sp>
      <p:sp>
        <p:nvSpPr>
          <p:cNvPr id="21" name="TextBox 33"/>
          <p:cNvSpPr txBox="1"/>
          <p:nvPr/>
        </p:nvSpPr>
        <p:spPr>
          <a:xfrm>
            <a:off x="7850050" y="54846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输入标题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F069B-D994-4262-8CEC-8B0A802048A3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Box 10"/>
          <p:cNvSpPr txBox="1"/>
          <p:nvPr/>
        </p:nvSpPr>
        <p:spPr>
          <a:xfrm>
            <a:off x="4785360" y="440679"/>
            <a:ext cx="2621280" cy="86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输入你的标题</a:t>
            </a:r>
            <a:endParaRPr lang="zh-CN" altLang="en-US" sz="3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  <a:p>
            <a:pPr algn="ctr"/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658247" y="1384300"/>
            <a:ext cx="875507" cy="0"/>
          </a:xfrm>
          <a:prstGeom prst="line">
            <a:avLst/>
          </a:prstGeom>
          <a:ln w="50800">
            <a:solidFill>
              <a:srgbClr val="5A5A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508521" y="2119086"/>
            <a:ext cx="2569028" cy="2569028"/>
          </a:xfrm>
          <a:prstGeom prst="ellipse">
            <a:avLst/>
          </a:prstGeom>
          <a:solidFill>
            <a:srgbClr val="2E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9114451" y="2119086"/>
            <a:ext cx="2569028" cy="25690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" name="TextBox 1"/>
          <p:cNvSpPr txBox="1"/>
          <p:nvPr/>
        </p:nvSpPr>
        <p:spPr>
          <a:xfrm>
            <a:off x="994225" y="3111212"/>
            <a:ext cx="1597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CONTACT 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INFORMATION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9600155" y="3111212"/>
            <a:ext cx="1597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CONTACT </a:t>
            </a:r>
          </a:p>
          <a:p>
            <a:pPr algn="ctr"/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INFORMATION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508521" y="4688113"/>
            <a:ext cx="2569026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CONTACT INFORMATION</a:t>
            </a:r>
          </a:p>
          <a:p>
            <a:pPr algn="ctr"/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Therefore it may be the case that issues arise, i.e. issues with national postal services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3377162" y="4688113"/>
            <a:ext cx="2569026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CONTACT INFORMATION</a:t>
            </a:r>
          </a:p>
          <a:p>
            <a:pPr algn="ctr"/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Therefore it may be the case that issues arise, i.e. issues with national postal services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6245809" y="4688113"/>
            <a:ext cx="2569026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CONTACT INFORMATION</a:t>
            </a:r>
          </a:p>
          <a:p>
            <a:pPr algn="ctr"/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Therefore it may be the case that issues arise, i.e. issues with national postal services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9114450" y="4688113"/>
            <a:ext cx="2569026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CONTACT INFORMATION</a:t>
            </a:r>
          </a:p>
          <a:p>
            <a:pPr algn="ctr"/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Therefore it may be the case that issues arise, i.e. issues with national postal services</a:t>
            </a:r>
          </a:p>
        </p:txBody>
      </p:sp>
      <p:sp>
        <p:nvSpPr>
          <p:cNvPr id="30" name="椭圆 29"/>
          <p:cNvSpPr/>
          <p:nvPr/>
        </p:nvSpPr>
        <p:spPr>
          <a:xfrm>
            <a:off x="3377164" y="2119086"/>
            <a:ext cx="2569028" cy="25690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245807" y="2119086"/>
            <a:ext cx="2569028" cy="2569028"/>
          </a:xfrm>
          <a:prstGeom prst="ellipse">
            <a:avLst/>
          </a:prstGeom>
          <a:solidFill>
            <a:srgbClr val="2E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5" name="TextBox 1"/>
          <p:cNvSpPr txBox="1"/>
          <p:nvPr/>
        </p:nvSpPr>
        <p:spPr>
          <a:xfrm>
            <a:off x="6731511" y="3111212"/>
            <a:ext cx="1597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CONTACT 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INFORMATION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3862868" y="3111212"/>
            <a:ext cx="1597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CONTACT </a:t>
            </a:r>
          </a:p>
          <a:p>
            <a:pPr algn="ctr"/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INFORMATION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79167E-6 3.7037E-6 L 0.23528 3.7037E-6 " pathEditMode="relative" rAng="0" ptsTypes="AA">
                                      <p:cBhvr>
                                        <p:cTn id="17" dur="2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5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3.7037E-6 L -0.23515 3.7037E-6 " pathEditMode="relative" rAng="0" ptsTypes="AA">
                                      <p:cBhvr>
                                        <p:cTn id="22" dur="20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5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2" grpId="0" animBg="1"/>
      <p:bldP spid="32" grpId="1" animBg="1"/>
      <p:bldP spid="34" grpId="0" build="allAtOnce"/>
      <p:bldP spid="37" grpId="0" build="allAtOnce"/>
      <p:bldP spid="38" grpId="0" build="allAtOnce"/>
      <p:bldP spid="40" grpId="0" build="allAtOnce"/>
      <p:bldP spid="41" grpId="0" build="allAtOnce"/>
      <p:bldP spid="42" grpId="0" build="allAtOnce"/>
      <p:bldP spid="30" grpId="0" animBg="1"/>
      <p:bldP spid="31" grpId="0" animBg="1"/>
      <p:bldP spid="35" grpId="0" build="allAtOnce"/>
      <p:bldP spid="36" grpId="0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F069B-D994-4262-8CEC-8B0A802048A3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21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Box 10"/>
          <p:cNvSpPr txBox="1"/>
          <p:nvPr/>
        </p:nvSpPr>
        <p:spPr>
          <a:xfrm>
            <a:off x="4785362" y="440679"/>
            <a:ext cx="2621280" cy="86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输入你的标题</a:t>
            </a:r>
            <a:endParaRPr lang="zh-CN" altLang="en-US" sz="3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  <a:p>
            <a:pPr algn="ctr"/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658247" y="1384300"/>
            <a:ext cx="875507" cy="0"/>
          </a:xfrm>
          <a:prstGeom prst="line">
            <a:avLst/>
          </a:prstGeom>
          <a:ln w="50800">
            <a:solidFill>
              <a:srgbClr val="5A5A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1"/>
          <p:cNvSpPr txBox="1"/>
          <p:nvPr/>
        </p:nvSpPr>
        <p:spPr>
          <a:xfrm>
            <a:off x="494536" y="1797772"/>
            <a:ext cx="494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CONTACT INFORMATION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2613" y="2313214"/>
            <a:ext cx="2358925" cy="0"/>
          </a:xfrm>
          <a:prstGeom prst="line">
            <a:avLst/>
          </a:prstGeom>
          <a:ln w="47625">
            <a:solidFill>
              <a:srgbClr val="2E2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3475229" y="2313214"/>
            <a:ext cx="2358925" cy="0"/>
          </a:xfrm>
          <a:prstGeom prst="line">
            <a:avLst/>
          </a:prstGeom>
          <a:ln w="47625">
            <a:solidFill>
              <a:srgbClr val="2E2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357845" y="2313214"/>
            <a:ext cx="2358925" cy="0"/>
          </a:xfrm>
          <a:prstGeom prst="line">
            <a:avLst/>
          </a:prstGeom>
          <a:ln w="47625">
            <a:solidFill>
              <a:srgbClr val="2E2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9240462" y="2313214"/>
            <a:ext cx="2358925" cy="0"/>
          </a:xfrm>
          <a:prstGeom prst="line">
            <a:avLst/>
          </a:prstGeom>
          <a:ln w="47625">
            <a:solidFill>
              <a:srgbClr val="2E2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94536" y="2412304"/>
            <a:ext cx="24570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Therefore </a:t>
            </a:r>
          </a:p>
          <a:p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it may be the case </a:t>
            </a:r>
          </a:p>
          <a:p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that issues arise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370971" y="2412304"/>
            <a:ext cx="24570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Therefore </a:t>
            </a:r>
          </a:p>
          <a:p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it may be the case </a:t>
            </a:r>
          </a:p>
          <a:p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that issues arise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259768" y="2412304"/>
            <a:ext cx="24570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Therefore </a:t>
            </a:r>
          </a:p>
          <a:p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it may be the case </a:t>
            </a:r>
          </a:p>
          <a:p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that issues arise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142385" y="2412304"/>
            <a:ext cx="24570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Therefore </a:t>
            </a:r>
          </a:p>
          <a:p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it may be the case </a:t>
            </a:r>
          </a:p>
          <a:p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that issues arise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592613" y="3967843"/>
            <a:ext cx="2358925" cy="0"/>
          </a:xfrm>
          <a:prstGeom prst="line">
            <a:avLst/>
          </a:prstGeom>
          <a:ln w="19050">
            <a:solidFill>
              <a:srgbClr val="2E2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3475229" y="3967843"/>
            <a:ext cx="2358925" cy="0"/>
          </a:xfrm>
          <a:prstGeom prst="line">
            <a:avLst/>
          </a:prstGeom>
          <a:ln w="19050">
            <a:solidFill>
              <a:srgbClr val="2E2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357845" y="3967843"/>
            <a:ext cx="2358925" cy="0"/>
          </a:xfrm>
          <a:prstGeom prst="line">
            <a:avLst/>
          </a:prstGeom>
          <a:ln w="19050">
            <a:solidFill>
              <a:srgbClr val="2E2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9240462" y="3967843"/>
            <a:ext cx="2358925" cy="0"/>
          </a:xfrm>
          <a:prstGeom prst="line">
            <a:avLst/>
          </a:prstGeom>
          <a:ln w="19050">
            <a:solidFill>
              <a:srgbClr val="2E2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"/>
          <p:cNvSpPr txBox="1"/>
          <p:nvPr/>
        </p:nvSpPr>
        <p:spPr>
          <a:xfrm>
            <a:off x="494536" y="3507491"/>
            <a:ext cx="494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CONTACT INFORMATION</a:t>
            </a:r>
          </a:p>
        </p:txBody>
      </p:sp>
      <p:sp>
        <p:nvSpPr>
          <p:cNvPr id="23" name="矩形 22"/>
          <p:cNvSpPr/>
          <p:nvPr/>
        </p:nvSpPr>
        <p:spPr>
          <a:xfrm>
            <a:off x="494536" y="4067240"/>
            <a:ext cx="24570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Therefore </a:t>
            </a:r>
          </a:p>
          <a:p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it may be the case </a:t>
            </a:r>
          </a:p>
          <a:p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that issues arise</a:t>
            </a:r>
          </a:p>
          <a:p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Therefore </a:t>
            </a:r>
          </a:p>
          <a:p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it may be the case </a:t>
            </a:r>
          </a:p>
          <a:p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that issues arise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370971" y="4067240"/>
            <a:ext cx="24570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Therefore </a:t>
            </a:r>
          </a:p>
          <a:p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it may be the case </a:t>
            </a:r>
          </a:p>
          <a:p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that issues arise</a:t>
            </a:r>
          </a:p>
          <a:p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Therefore </a:t>
            </a:r>
          </a:p>
          <a:p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it may be the case </a:t>
            </a:r>
          </a:p>
          <a:p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that issues arise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247406" y="4067240"/>
            <a:ext cx="24570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Therefore </a:t>
            </a:r>
          </a:p>
          <a:p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it may be the case </a:t>
            </a:r>
          </a:p>
          <a:p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that issues arise</a:t>
            </a:r>
          </a:p>
          <a:p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Therefore </a:t>
            </a:r>
          </a:p>
          <a:p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it may be the case </a:t>
            </a:r>
          </a:p>
          <a:p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that issues arise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136069" y="4067240"/>
            <a:ext cx="24570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Therefore </a:t>
            </a:r>
          </a:p>
          <a:p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it may be the case </a:t>
            </a:r>
          </a:p>
          <a:p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that issues arise</a:t>
            </a:r>
          </a:p>
          <a:p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Therefore </a:t>
            </a:r>
          </a:p>
          <a:p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it may be the case </a:t>
            </a:r>
          </a:p>
          <a:p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that issues arise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12" grpId="0"/>
      <p:bldP spid="14" grpId="0"/>
      <p:bldP spid="15" grpId="0"/>
      <p:bldP spid="16" grpId="0"/>
      <p:bldP spid="22" grpId="0" build="allAtOnce"/>
      <p:bldP spid="23" grpId="0"/>
      <p:bldP spid="24" grpId="0"/>
      <p:bldP spid="25" grpId="0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F069B-D994-4262-8CEC-8B0A802048A3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22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Box 10"/>
          <p:cNvSpPr txBox="1"/>
          <p:nvPr/>
        </p:nvSpPr>
        <p:spPr>
          <a:xfrm>
            <a:off x="4785362" y="440679"/>
            <a:ext cx="2621280" cy="86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输入你的标题</a:t>
            </a:r>
            <a:endParaRPr lang="zh-CN" altLang="en-US" sz="3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  <a:p>
            <a:pPr algn="ctr"/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658247" y="1384300"/>
            <a:ext cx="875507" cy="0"/>
          </a:xfrm>
          <a:prstGeom prst="line">
            <a:avLst/>
          </a:prstGeom>
          <a:ln w="50800">
            <a:solidFill>
              <a:srgbClr val="5A5A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梯形 4"/>
          <p:cNvSpPr/>
          <p:nvPr/>
        </p:nvSpPr>
        <p:spPr>
          <a:xfrm>
            <a:off x="3387895" y="2627085"/>
            <a:ext cx="5413828" cy="1001485"/>
          </a:xfrm>
          <a:prstGeom prst="trapezoid">
            <a:avLst>
              <a:gd name="adj" fmla="val 90957"/>
            </a:avLst>
          </a:prstGeom>
          <a:solidFill>
            <a:srgbClr val="2E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6094809" y="1640113"/>
            <a:ext cx="0" cy="870857"/>
          </a:xfrm>
          <a:prstGeom prst="line">
            <a:avLst/>
          </a:prstGeom>
          <a:ln w="38100">
            <a:solidFill>
              <a:srgbClr val="2E2D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387895" y="3628570"/>
            <a:ext cx="5413828" cy="2442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269498" y="3883794"/>
            <a:ext cx="291678" cy="673463"/>
            <a:chOff x="5764923" y="2955107"/>
            <a:chExt cx="667302" cy="1540750"/>
          </a:xfrm>
          <a:solidFill>
            <a:srgbClr val="58585A"/>
          </a:solidFill>
        </p:grpSpPr>
        <p:sp>
          <p:nvSpPr>
            <p:cNvPr id="9" name="Oval 15"/>
            <p:cNvSpPr>
              <a:spLocks noChangeArrowheads="1"/>
            </p:cNvSpPr>
            <p:nvPr/>
          </p:nvSpPr>
          <p:spPr bwMode="auto">
            <a:xfrm>
              <a:off x="5971081" y="2955107"/>
              <a:ext cx="282111" cy="2766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" name="Freeform 16"/>
            <p:cNvSpPr/>
            <p:nvPr/>
          </p:nvSpPr>
          <p:spPr bwMode="auto">
            <a:xfrm>
              <a:off x="5764923" y="3275193"/>
              <a:ext cx="667302" cy="1220664"/>
            </a:xfrm>
            <a:custGeom>
              <a:avLst/>
              <a:gdLst>
                <a:gd name="T0" fmla="*/ 49 w 49"/>
                <a:gd name="T1" fmla="*/ 11 h 93"/>
                <a:gd name="T2" fmla="*/ 35 w 49"/>
                <a:gd name="T3" fmla="*/ 0 h 93"/>
                <a:gd name="T4" fmla="*/ 15 w 49"/>
                <a:gd name="T5" fmla="*/ 0 h 93"/>
                <a:gd name="T6" fmla="*/ 0 w 49"/>
                <a:gd name="T7" fmla="*/ 11 h 93"/>
                <a:gd name="T8" fmla="*/ 0 w 49"/>
                <a:gd name="T9" fmla="*/ 37 h 93"/>
                <a:gd name="T10" fmla="*/ 0 w 49"/>
                <a:gd name="T11" fmla="*/ 37 h 93"/>
                <a:gd name="T12" fmla="*/ 0 w 49"/>
                <a:gd name="T13" fmla="*/ 37 h 93"/>
                <a:gd name="T14" fmla="*/ 5 w 49"/>
                <a:gd name="T15" fmla="*/ 41 h 93"/>
                <a:gd name="T16" fmla="*/ 9 w 49"/>
                <a:gd name="T17" fmla="*/ 37 h 93"/>
                <a:gd name="T18" fmla="*/ 9 w 49"/>
                <a:gd name="T19" fmla="*/ 37 h 93"/>
                <a:gd name="T20" fmla="*/ 9 w 49"/>
                <a:gd name="T21" fmla="*/ 37 h 93"/>
                <a:gd name="T22" fmla="*/ 9 w 49"/>
                <a:gd name="T23" fmla="*/ 13 h 93"/>
                <a:gd name="T24" fmla="*/ 12 w 49"/>
                <a:gd name="T25" fmla="*/ 13 h 93"/>
                <a:gd name="T26" fmla="*/ 12 w 49"/>
                <a:gd name="T27" fmla="*/ 87 h 93"/>
                <a:gd name="T28" fmla="*/ 18 w 49"/>
                <a:gd name="T29" fmla="*/ 93 h 93"/>
                <a:gd name="T30" fmla="*/ 23 w 49"/>
                <a:gd name="T31" fmla="*/ 87 h 93"/>
                <a:gd name="T32" fmla="*/ 23 w 49"/>
                <a:gd name="T33" fmla="*/ 40 h 93"/>
                <a:gd name="T34" fmla="*/ 26 w 49"/>
                <a:gd name="T35" fmla="*/ 40 h 93"/>
                <a:gd name="T36" fmla="*/ 26 w 49"/>
                <a:gd name="T37" fmla="*/ 87 h 93"/>
                <a:gd name="T38" fmla="*/ 26 w 49"/>
                <a:gd name="T39" fmla="*/ 87 h 93"/>
                <a:gd name="T40" fmla="*/ 32 w 49"/>
                <a:gd name="T41" fmla="*/ 93 h 93"/>
                <a:gd name="T42" fmla="*/ 38 w 49"/>
                <a:gd name="T43" fmla="*/ 87 h 93"/>
                <a:gd name="T44" fmla="*/ 38 w 49"/>
                <a:gd name="T45" fmla="*/ 13 h 93"/>
                <a:gd name="T46" fmla="*/ 41 w 49"/>
                <a:gd name="T47" fmla="*/ 13 h 93"/>
                <a:gd name="T48" fmla="*/ 41 w 49"/>
                <a:gd name="T49" fmla="*/ 37 h 93"/>
                <a:gd name="T50" fmla="*/ 41 w 49"/>
                <a:gd name="T51" fmla="*/ 37 h 93"/>
                <a:gd name="T52" fmla="*/ 41 w 49"/>
                <a:gd name="T53" fmla="*/ 37 h 93"/>
                <a:gd name="T54" fmla="*/ 45 w 49"/>
                <a:gd name="T55" fmla="*/ 41 h 93"/>
                <a:gd name="T56" fmla="*/ 49 w 49"/>
                <a:gd name="T57" fmla="*/ 37 h 93"/>
                <a:gd name="T58" fmla="*/ 49 w 49"/>
                <a:gd name="T59" fmla="*/ 37 h 93"/>
                <a:gd name="T60" fmla="*/ 49 w 49"/>
                <a:gd name="T61" fmla="*/ 37 h 93"/>
                <a:gd name="T62" fmla="*/ 49 w 49"/>
                <a:gd name="T63" fmla="*/ 1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" h="93">
                  <a:moveTo>
                    <a:pt x="49" y="11"/>
                  </a:moveTo>
                  <a:cubicBezTo>
                    <a:pt x="48" y="0"/>
                    <a:pt x="35" y="0"/>
                    <a:pt x="3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1"/>
                    <a:pt x="0" y="11"/>
                    <a:pt x="0" y="11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9"/>
                    <a:pt x="2" y="41"/>
                    <a:pt x="5" y="41"/>
                  </a:cubicBezTo>
                  <a:cubicBezTo>
                    <a:pt x="7" y="41"/>
                    <a:pt x="9" y="39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87"/>
                    <a:pt x="12" y="87"/>
                    <a:pt x="12" y="87"/>
                  </a:cubicBezTo>
                  <a:cubicBezTo>
                    <a:pt x="12" y="90"/>
                    <a:pt x="14" y="93"/>
                    <a:pt x="18" y="93"/>
                  </a:cubicBezTo>
                  <a:cubicBezTo>
                    <a:pt x="21" y="93"/>
                    <a:pt x="23" y="90"/>
                    <a:pt x="23" y="87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90"/>
                    <a:pt x="29" y="93"/>
                    <a:pt x="32" y="93"/>
                  </a:cubicBezTo>
                  <a:cubicBezTo>
                    <a:pt x="35" y="93"/>
                    <a:pt x="38" y="90"/>
                    <a:pt x="38" y="87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9"/>
                    <a:pt x="43" y="41"/>
                    <a:pt x="45" y="41"/>
                  </a:cubicBezTo>
                  <a:cubicBezTo>
                    <a:pt x="47" y="41"/>
                    <a:pt x="49" y="39"/>
                    <a:pt x="49" y="37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9" y="37"/>
                    <a:pt x="49" y="37"/>
                    <a:pt x="49" y="37"/>
                  </a:cubicBezTo>
                  <a:lnTo>
                    <a:pt x="49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948970" y="3883794"/>
            <a:ext cx="291678" cy="673463"/>
            <a:chOff x="5764923" y="2955107"/>
            <a:chExt cx="667302" cy="1540750"/>
          </a:xfrm>
          <a:solidFill>
            <a:srgbClr val="58585A"/>
          </a:solidFill>
        </p:grpSpPr>
        <p:sp>
          <p:nvSpPr>
            <p:cNvPr id="14" name="Oval 15"/>
            <p:cNvSpPr>
              <a:spLocks noChangeArrowheads="1"/>
            </p:cNvSpPr>
            <p:nvPr/>
          </p:nvSpPr>
          <p:spPr bwMode="auto">
            <a:xfrm>
              <a:off x="5971081" y="2955107"/>
              <a:ext cx="282111" cy="2766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Freeform 16"/>
            <p:cNvSpPr/>
            <p:nvPr/>
          </p:nvSpPr>
          <p:spPr bwMode="auto">
            <a:xfrm>
              <a:off x="5764923" y="3275193"/>
              <a:ext cx="667302" cy="1220664"/>
            </a:xfrm>
            <a:custGeom>
              <a:avLst/>
              <a:gdLst>
                <a:gd name="T0" fmla="*/ 49 w 49"/>
                <a:gd name="T1" fmla="*/ 11 h 93"/>
                <a:gd name="T2" fmla="*/ 35 w 49"/>
                <a:gd name="T3" fmla="*/ 0 h 93"/>
                <a:gd name="T4" fmla="*/ 15 w 49"/>
                <a:gd name="T5" fmla="*/ 0 h 93"/>
                <a:gd name="T6" fmla="*/ 0 w 49"/>
                <a:gd name="T7" fmla="*/ 11 h 93"/>
                <a:gd name="T8" fmla="*/ 0 w 49"/>
                <a:gd name="T9" fmla="*/ 37 h 93"/>
                <a:gd name="T10" fmla="*/ 0 w 49"/>
                <a:gd name="T11" fmla="*/ 37 h 93"/>
                <a:gd name="T12" fmla="*/ 0 w 49"/>
                <a:gd name="T13" fmla="*/ 37 h 93"/>
                <a:gd name="T14" fmla="*/ 5 w 49"/>
                <a:gd name="T15" fmla="*/ 41 h 93"/>
                <a:gd name="T16" fmla="*/ 9 w 49"/>
                <a:gd name="T17" fmla="*/ 37 h 93"/>
                <a:gd name="T18" fmla="*/ 9 w 49"/>
                <a:gd name="T19" fmla="*/ 37 h 93"/>
                <a:gd name="T20" fmla="*/ 9 w 49"/>
                <a:gd name="T21" fmla="*/ 37 h 93"/>
                <a:gd name="T22" fmla="*/ 9 w 49"/>
                <a:gd name="T23" fmla="*/ 13 h 93"/>
                <a:gd name="T24" fmla="*/ 12 w 49"/>
                <a:gd name="T25" fmla="*/ 13 h 93"/>
                <a:gd name="T26" fmla="*/ 12 w 49"/>
                <a:gd name="T27" fmla="*/ 87 h 93"/>
                <a:gd name="T28" fmla="*/ 18 w 49"/>
                <a:gd name="T29" fmla="*/ 93 h 93"/>
                <a:gd name="T30" fmla="*/ 23 w 49"/>
                <a:gd name="T31" fmla="*/ 87 h 93"/>
                <a:gd name="T32" fmla="*/ 23 w 49"/>
                <a:gd name="T33" fmla="*/ 40 h 93"/>
                <a:gd name="T34" fmla="*/ 26 w 49"/>
                <a:gd name="T35" fmla="*/ 40 h 93"/>
                <a:gd name="T36" fmla="*/ 26 w 49"/>
                <a:gd name="T37" fmla="*/ 87 h 93"/>
                <a:gd name="T38" fmla="*/ 26 w 49"/>
                <a:gd name="T39" fmla="*/ 87 h 93"/>
                <a:gd name="T40" fmla="*/ 32 w 49"/>
                <a:gd name="T41" fmla="*/ 93 h 93"/>
                <a:gd name="T42" fmla="*/ 38 w 49"/>
                <a:gd name="T43" fmla="*/ 87 h 93"/>
                <a:gd name="T44" fmla="*/ 38 w 49"/>
                <a:gd name="T45" fmla="*/ 13 h 93"/>
                <a:gd name="T46" fmla="*/ 41 w 49"/>
                <a:gd name="T47" fmla="*/ 13 h 93"/>
                <a:gd name="T48" fmla="*/ 41 w 49"/>
                <a:gd name="T49" fmla="*/ 37 h 93"/>
                <a:gd name="T50" fmla="*/ 41 w 49"/>
                <a:gd name="T51" fmla="*/ 37 h 93"/>
                <a:gd name="T52" fmla="*/ 41 w 49"/>
                <a:gd name="T53" fmla="*/ 37 h 93"/>
                <a:gd name="T54" fmla="*/ 45 w 49"/>
                <a:gd name="T55" fmla="*/ 41 h 93"/>
                <a:gd name="T56" fmla="*/ 49 w 49"/>
                <a:gd name="T57" fmla="*/ 37 h 93"/>
                <a:gd name="T58" fmla="*/ 49 w 49"/>
                <a:gd name="T59" fmla="*/ 37 h 93"/>
                <a:gd name="T60" fmla="*/ 49 w 49"/>
                <a:gd name="T61" fmla="*/ 37 h 93"/>
                <a:gd name="T62" fmla="*/ 49 w 49"/>
                <a:gd name="T63" fmla="*/ 1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" h="93">
                  <a:moveTo>
                    <a:pt x="49" y="11"/>
                  </a:moveTo>
                  <a:cubicBezTo>
                    <a:pt x="48" y="0"/>
                    <a:pt x="35" y="0"/>
                    <a:pt x="3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1"/>
                    <a:pt x="0" y="11"/>
                    <a:pt x="0" y="11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9"/>
                    <a:pt x="2" y="41"/>
                    <a:pt x="5" y="41"/>
                  </a:cubicBezTo>
                  <a:cubicBezTo>
                    <a:pt x="7" y="41"/>
                    <a:pt x="9" y="39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87"/>
                    <a:pt x="12" y="87"/>
                    <a:pt x="12" y="87"/>
                  </a:cubicBezTo>
                  <a:cubicBezTo>
                    <a:pt x="12" y="90"/>
                    <a:pt x="14" y="93"/>
                    <a:pt x="18" y="93"/>
                  </a:cubicBezTo>
                  <a:cubicBezTo>
                    <a:pt x="21" y="93"/>
                    <a:pt x="23" y="90"/>
                    <a:pt x="23" y="87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90"/>
                    <a:pt x="29" y="93"/>
                    <a:pt x="32" y="93"/>
                  </a:cubicBezTo>
                  <a:cubicBezTo>
                    <a:pt x="35" y="93"/>
                    <a:pt x="38" y="90"/>
                    <a:pt x="38" y="87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9"/>
                    <a:pt x="43" y="41"/>
                    <a:pt x="45" y="41"/>
                  </a:cubicBezTo>
                  <a:cubicBezTo>
                    <a:pt x="47" y="41"/>
                    <a:pt x="49" y="39"/>
                    <a:pt x="49" y="37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9" y="37"/>
                    <a:pt x="49" y="37"/>
                    <a:pt x="49" y="37"/>
                  </a:cubicBezTo>
                  <a:lnTo>
                    <a:pt x="49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644420" y="3883794"/>
            <a:ext cx="291678" cy="673463"/>
            <a:chOff x="5764923" y="2955107"/>
            <a:chExt cx="667302" cy="1540750"/>
          </a:xfrm>
          <a:solidFill>
            <a:srgbClr val="58585A"/>
          </a:solidFill>
        </p:grpSpPr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5971081" y="2955107"/>
              <a:ext cx="282111" cy="2766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Freeform 16"/>
            <p:cNvSpPr/>
            <p:nvPr/>
          </p:nvSpPr>
          <p:spPr bwMode="auto">
            <a:xfrm>
              <a:off x="5764923" y="3275193"/>
              <a:ext cx="667302" cy="1220664"/>
            </a:xfrm>
            <a:custGeom>
              <a:avLst/>
              <a:gdLst>
                <a:gd name="T0" fmla="*/ 49 w 49"/>
                <a:gd name="T1" fmla="*/ 11 h 93"/>
                <a:gd name="T2" fmla="*/ 35 w 49"/>
                <a:gd name="T3" fmla="*/ 0 h 93"/>
                <a:gd name="T4" fmla="*/ 15 w 49"/>
                <a:gd name="T5" fmla="*/ 0 h 93"/>
                <a:gd name="T6" fmla="*/ 0 w 49"/>
                <a:gd name="T7" fmla="*/ 11 h 93"/>
                <a:gd name="T8" fmla="*/ 0 w 49"/>
                <a:gd name="T9" fmla="*/ 37 h 93"/>
                <a:gd name="T10" fmla="*/ 0 w 49"/>
                <a:gd name="T11" fmla="*/ 37 h 93"/>
                <a:gd name="T12" fmla="*/ 0 w 49"/>
                <a:gd name="T13" fmla="*/ 37 h 93"/>
                <a:gd name="T14" fmla="*/ 5 w 49"/>
                <a:gd name="T15" fmla="*/ 41 h 93"/>
                <a:gd name="T16" fmla="*/ 9 w 49"/>
                <a:gd name="T17" fmla="*/ 37 h 93"/>
                <a:gd name="T18" fmla="*/ 9 w 49"/>
                <a:gd name="T19" fmla="*/ 37 h 93"/>
                <a:gd name="T20" fmla="*/ 9 w 49"/>
                <a:gd name="T21" fmla="*/ 37 h 93"/>
                <a:gd name="T22" fmla="*/ 9 w 49"/>
                <a:gd name="T23" fmla="*/ 13 h 93"/>
                <a:gd name="T24" fmla="*/ 12 w 49"/>
                <a:gd name="T25" fmla="*/ 13 h 93"/>
                <a:gd name="T26" fmla="*/ 12 w 49"/>
                <a:gd name="T27" fmla="*/ 87 h 93"/>
                <a:gd name="T28" fmla="*/ 18 w 49"/>
                <a:gd name="T29" fmla="*/ 93 h 93"/>
                <a:gd name="T30" fmla="*/ 23 w 49"/>
                <a:gd name="T31" fmla="*/ 87 h 93"/>
                <a:gd name="T32" fmla="*/ 23 w 49"/>
                <a:gd name="T33" fmla="*/ 40 h 93"/>
                <a:gd name="T34" fmla="*/ 26 w 49"/>
                <a:gd name="T35" fmla="*/ 40 h 93"/>
                <a:gd name="T36" fmla="*/ 26 w 49"/>
                <a:gd name="T37" fmla="*/ 87 h 93"/>
                <a:gd name="T38" fmla="*/ 26 w 49"/>
                <a:gd name="T39" fmla="*/ 87 h 93"/>
                <a:gd name="T40" fmla="*/ 32 w 49"/>
                <a:gd name="T41" fmla="*/ 93 h 93"/>
                <a:gd name="T42" fmla="*/ 38 w 49"/>
                <a:gd name="T43" fmla="*/ 87 h 93"/>
                <a:gd name="T44" fmla="*/ 38 w 49"/>
                <a:gd name="T45" fmla="*/ 13 h 93"/>
                <a:gd name="T46" fmla="*/ 41 w 49"/>
                <a:gd name="T47" fmla="*/ 13 h 93"/>
                <a:gd name="T48" fmla="*/ 41 w 49"/>
                <a:gd name="T49" fmla="*/ 37 h 93"/>
                <a:gd name="T50" fmla="*/ 41 w 49"/>
                <a:gd name="T51" fmla="*/ 37 h 93"/>
                <a:gd name="T52" fmla="*/ 41 w 49"/>
                <a:gd name="T53" fmla="*/ 37 h 93"/>
                <a:gd name="T54" fmla="*/ 45 w 49"/>
                <a:gd name="T55" fmla="*/ 41 h 93"/>
                <a:gd name="T56" fmla="*/ 49 w 49"/>
                <a:gd name="T57" fmla="*/ 37 h 93"/>
                <a:gd name="T58" fmla="*/ 49 w 49"/>
                <a:gd name="T59" fmla="*/ 37 h 93"/>
                <a:gd name="T60" fmla="*/ 49 w 49"/>
                <a:gd name="T61" fmla="*/ 37 h 93"/>
                <a:gd name="T62" fmla="*/ 49 w 49"/>
                <a:gd name="T63" fmla="*/ 1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" h="93">
                  <a:moveTo>
                    <a:pt x="49" y="11"/>
                  </a:moveTo>
                  <a:cubicBezTo>
                    <a:pt x="48" y="0"/>
                    <a:pt x="35" y="0"/>
                    <a:pt x="3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1"/>
                    <a:pt x="0" y="11"/>
                    <a:pt x="0" y="11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9"/>
                    <a:pt x="2" y="41"/>
                    <a:pt x="5" y="41"/>
                  </a:cubicBezTo>
                  <a:cubicBezTo>
                    <a:pt x="7" y="41"/>
                    <a:pt x="9" y="39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87"/>
                    <a:pt x="12" y="87"/>
                    <a:pt x="12" y="87"/>
                  </a:cubicBezTo>
                  <a:cubicBezTo>
                    <a:pt x="12" y="90"/>
                    <a:pt x="14" y="93"/>
                    <a:pt x="18" y="93"/>
                  </a:cubicBezTo>
                  <a:cubicBezTo>
                    <a:pt x="21" y="93"/>
                    <a:pt x="23" y="90"/>
                    <a:pt x="23" y="87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90"/>
                    <a:pt x="29" y="93"/>
                    <a:pt x="32" y="93"/>
                  </a:cubicBezTo>
                  <a:cubicBezTo>
                    <a:pt x="35" y="93"/>
                    <a:pt x="38" y="90"/>
                    <a:pt x="38" y="87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9"/>
                    <a:pt x="43" y="41"/>
                    <a:pt x="45" y="41"/>
                  </a:cubicBezTo>
                  <a:cubicBezTo>
                    <a:pt x="47" y="41"/>
                    <a:pt x="49" y="39"/>
                    <a:pt x="49" y="37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9" y="37"/>
                    <a:pt x="49" y="37"/>
                    <a:pt x="49" y="37"/>
                  </a:cubicBezTo>
                  <a:lnTo>
                    <a:pt x="49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269498" y="5159828"/>
            <a:ext cx="291678" cy="673463"/>
            <a:chOff x="5764923" y="2955107"/>
            <a:chExt cx="667302" cy="1540750"/>
          </a:xfrm>
          <a:solidFill>
            <a:srgbClr val="58585A"/>
          </a:solidFill>
        </p:grpSpPr>
        <p:sp>
          <p:nvSpPr>
            <p:cNvPr id="20" name="Oval 15"/>
            <p:cNvSpPr>
              <a:spLocks noChangeArrowheads="1"/>
            </p:cNvSpPr>
            <p:nvPr/>
          </p:nvSpPr>
          <p:spPr bwMode="auto">
            <a:xfrm>
              <a:off x="5971081" y="2955107"/>
              <a:ext cx="282111" cy="2766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" name="Freeform 16"/>
            <p:cNvSpPr/>
            <p:nvPr/>
          </p:nvSpPr>
          <p:spPr bwMode="auto">
            <a:xfrm>
              <a:off x="5764923" y="3275193"/>
              <a:ext cx="667302" cy="1220664"/>
            </a:xfrm>
            <a:custGeom>
              <a:avLst/>
              <a:gdLst>
                <a:gd name="T0" fmla="*/ 49 w 49"/>
                <a:gd name="T1" fmla="*/ 11 h 93"/>
                <a:gd name="T2" fmla="*/ 35 w 49"/>
                <a:gd name="T3" fmla="*/ 0 h 93"/>
                <a:gd name="T4" fmla="*/ 15 w 49"/>
                <a:gd name="T5" fmla="*/ 0 h 93"/>
                <a:gd name="T6" fmla="*/ 0 w 49"/>
                <a:gd name="T7" fmla="*/ 11 h 93"/>
                <a:gd name="T8" fmla="*/ 0 w 49"/>
                <a:gd name="T9" fmla="*/ 37 h 93"/>
                <a:gd name="T10" fmla="*/ 0 w 49"/>
                <a:gd name="T11" fmla="*/ 37 h 93"/>
                <a:gd name="T12" fmla="*/ 0 w 49"/>
                <a:gd name="T13" fmla="*/ 37 h 93"/>
                <a:gd name="T14" fmla="*/ 5 w 49"/>
                <a:gd name="T15" fmla="*/ 41 h 93"/>
                <a:gd name="T16" fmla="*/ 9 w 49"/>
                <a:gd name="T17" fmla="*/ 37 h 93"/>
                <a:gd name="T18" fmla="*/ 9 w 49"/>
                <a:gd name="T19" fmla="*/ 37 h 93"/>
                <a:gd name="T20" fmla="*/ 9 w 49"/>
                <a:gd name="T21" fmla="*/ 37 h 93"/>
                <a:gd name="T22" fmla="*/ 9 w 49"/>
                <a:gd name="T23" fmla="*/ 13 h 93"/>
                <a:gd name="T24" fmla="*/ 12 w 49"/>
                <a:gd name="T25" fmla="*/ 13 h 93"/>
                <a:gd name="T26" fmla="*/ 12 w 49"/>
                <a:gd name="T27" fmla="*/ 87 h 93"/>
                <a:gd name="T28" fmla="*/ 18 w 49"/>
                <a:gd name="T29" fmla="*/ 93 h 93"/>
                <a:gd name="T30" fmla="*/ 23 w 49"/>
                <a:gd name="T31" fmla="*/ 87 h 93"/>
                <a:gd name="T32" fmla="*/ 23 w 49"/>
                <a:gd name="T33" fmla="*/ 40 h 93"/>
                <a:gd name="T34" fmla="*/ 26 w 49"/>
                <a:gd name="T35" fmla="*/ 40 h 93"/>
                <a:gd name="T36" fmla="*/ 26 w 49"/>
                <a:gd name="T37" fmla="*/ 87 h 93"/>
                <a:gd name="T38" fmla="*/ 26 w 49"/>
                <a:gd name="T39" fmla="*/ 87 h 93"/>
                <a:gd name="T40" fmla="*/ 32 w 49"/>
                <a:gd name="T41" fmla="*/ 93 h 93"/>
                <a:gd name="T42" fmla="*/ 38 w 49"/>
                <a:gd name="T43" fmla="*/ 87 h 93"/>
                <a:gd name="T44" fmla="*/ 38 w 49"/>
                <a:gd name="T45" fmla="*/ 13 h 93"/>
                <a:gd name="T46" fmla="*/ 41 w 49"/>
                <a:gd name="T47" fmla="*/ 13 h 93"/>
                <a:gd name="T48" fmla="*/ 41 w 49"/>
                <a:gd name="T49" fmla="*/ 37 h 93"/>
                <a:gd name="T50" fmla="*/ 41 w 49"/>
                <a:gd name="T51" fmla="*/ 37 h 93"/>
                <a:gd name="T52" fmla="*/ 41 w 49"/>
                <a:gd name="T53" fmla="*/ 37 h 93"/>
                <a:gd name="T54" fmla="*/ 45 w 49"/>
                <a:gd name="T55" fmla="*/ 41 h 93"/>
                <a:gd name="T56" fmla="*/ 49 w 49"/>
                <a:gd name="T57" fmla="*/ 37 h 93"/>
                <a:gd name="T58" fmla="*/ 49 w 49"/>
                <a:gd name="T59" fmla="*/ 37 h 93"/>
                <a:gd name="T60" fmla="*/ 49 w 49"/>
                <a:gd name="T61" fmla="*/ 37 h 93"/>
                <a:gd name="T62" fmla="*/ 49 w 49"/>
                <a:gd name="T63" fmla="*/ 1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" h="93">
                  <a:moveTo>
                    <a:pt x="49" y="11"/>
                  </a:moveTo>
                  <a:cubicBezTo>
                    <a:pt x="48" y="0"/>
                    <a:pt x="35" y="0"/>
                    <a:pt x="3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1"/>
                    <a:pt x="0" y="11"/>
                    <a:pt x="0" y="11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9"/>
                    <a:pt x="2" y="41"/>
                    <a:pt x="5" y="41"/>
                  </a:cubicBezTo>
                  <a:cubicBezTo>
                    <a:pt x="7" y="41"/>
                    <a:pt x="9" y="39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87"/>
                    <a:pt x="12" y="87"/>
                    <a:pt x="12" y="87"/>
                  </a:cubicBezTo>
                  <a:cubicBezTo>
                    <a:pt x="12" y="90"/>
                    <a:pt x="14" y="93"/>
                    <a:pt x="18" y="93"/>
                  </a:cubicBezTo>
                  <a:cubicBezTo>
                    <a:pt x="21" y="93"/>
                    <a:pt x="23" y="90"/>
                    <a:pt x="23" y="87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90"/>
                    <a:pt x="29" y="93"/>
                    <a:pt x="32" y="93"/>
                  </a:cubicBezTo>
                  <a:cubicBezTo>
                    <a:pt x="35" y="93"/>
                    <a:pt x="38" y="90"/>
                    <a:pt x="38" y="87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9"/>
                    <a:pt x="43" y="41"/>
                    <a:pt x="45" y="41"/>
                  </a:cubicBezTo>
                  <a:cubicBezTo>
                    <a:pt x="47" y="41"/>
                    <a:pt x="49" y="39"/>
                    <a:pt x="49" y="37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9" y="37"/>
                    <a:pt x="49" y="37"/>
                    <a:pt x="49" y="37"/>
                  </a:cubicBezTo>
                  <a:lnTo>
                    <a:pt x="49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948970" y="5159828"/>
            <a:ext cx="291678" cy="673463"/>
            <a:chOff x="5764923" y="2955107"/>
            <a:chExt cx="667302" cy="1540750"/>
          </a:xfrm>
          <a:solidFill>
            <a:srgbClr val="58585A"/>
          </a:solidFill>
        </p:grpSpPr>
        <p:sp>
          <p:nvSpPr>
            <p:cNvPr id="23" name="Oval 15"/>
            <p:cNvSpPr>
              <a:spLocks noChangeArrowheads="1"/>
            </p:cNvSpPr>
            <p:nvPr/>
          </p:nvSpPr>
          <p:spPr bwMode="auto">
            <a:xfrm>
              <a:off x="5971081" y="2955107"/>
              <a:ext cx="282111" cy="2766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4" name="Freeform 16"/>
            <p:cNvSpPr/>
            <p:nvPr/>
          </p:nvSpPr>
          <p:spPr bwMode="auto">
            <a:xfrm>
              <a:off x="5764923" y="3275193"/>
              <a:ext cx="667302" cy="1220664"/>
            </a:xfrm>
            <a:custGeom>
              <a:avLst/>
              <a:gdLst>
                <a:gd name="T0" fmla="*/ 49 w 49"/>
                <a:gd name="T1" fmla="*/ 11 h 93"/>
                <a:gd name="T2" fmla="*/ 35 w 49"/>
                <a:gd name="T3" fmla="*/ 0 h 93"/>
                <a:gd name="T4" fmla="*/ 15 w 49"/>
                <a:gd name="T5" fmla="*/ 0 h 93"/>
                <a:gd name="T6" fmla="*/ 0 w 49"/>
                <a:gd name="T7" fmla="*/ 11 h 93"/>
                <a:gd name="T8" fmla="*/ 0 w 49"/>
                <a:gd name="T9" fmla="*/ 37 h 93"/>
                <a:gd name="T10" fmla="*/ 0 w 49"/>
                <a:gd name="T11" fmla="*/ 37 h 93"/>
                <a:gd name="T12" fmla="*/ 0 w 49"/>
                <a:gd name="T13" fmla="*/ 37 h 93"/>
                <a:gd name="T14" fmla="*/ 5 w 49"/>
                <a:gd name="T15" fmla="*/ 41 h 93"/>
                <a:gd name="T16" fmla="*/ 9 w 49"/>
                <a:gd name="T17" fmla="*/ 37 h 93"/>
                <a:gd name="T18" fmla="*/ 9 w 49"/>
                <a:gd name="T19" fmla="*/ 37 h 93"/>
                <a:gd name="T20" fmla="*/ 9 w 49"/>
                <a:gd name="T21" fmla="*/ 37 h 93"/>
                <a:gd name="T22" fmla="*/ 9 w 49"/>
                <a:gd name="T23" fmla="*/ 13 h 93"/>
                <a:gd name="T24" fmla="*/ 12 w 49"/>
                <a:gd name="T25" fmla="*/ 13 h 93"/>
                <a:gd name="T26" fmla="*/ 12 w 49"/>
                <a:gd name="T27" fmla="*/ 87 h 93"/>
                <a:gd name="T28" fmla="*/ 18 w 49"/>
                <a:gd name="T29" fmla="*/ 93 h 93"/>
                <a:gd name="T30" fmla="*/ 23 w 49"/>
                <a:gd name="T31" fmla="*/ 87 h 93"/>
                <a:gd name="T32" fmla="*/ 23 w 49"/>
                <a:gd name="T33" fmla="*/ 40 h 93"/>
                <a:gd name="T34" fmla="*/ 26 w 49"/>
                <a:gd name="T35" fmla="*/ 40 h 93"/>
                <a:gd name="T36" fmla="*/ 26 w 49"/>
                <a:gd name="T37" fmla="*/ 87 h 93"/>
                <a:gd name="T38" fmla="*/ 26 w 49"/>
                <a:gd name="T39" fmla="*/ 87 h 93"/>
                <a:gd name="T40" fmla="*/ 32 w 49"/>
                <a:gd name="T41" fmla="*/ 93 h 93"/>
                <a:gd name="T42" fmla="*/ 38 w 49"/>
                <a:gd name="T43" fmla="*/ 87 h 93"/>
                <a:gd name="T44" fmla="*/ 38 w 49"/>
                <a:gd name="T45" fmla="*/ 13 h 93"/>
                <a:gd name="T46" fmla="*/ 41 w 49"/>
                <a:gd name="T47" fmla="*/ 13 h 93"/>
                <a:gd name="T48" fmla="*/ 41 w 49"/>
                <a:gd name="T49" fmla="*/ 37 h 93"/>
                <a:gd name="T50" fmla="*/ 41 w 49"/>
                <a:gd name="T51" fmla="*/ 37 h 93"/>
                <a:gd name="T52" fmla="*/ 41 w 49"/>
                <a:gd name="T53" fmla="*/ 37 h 93"/>
                <a:gd name="T54" fmla="*/ 45 w 49"/>
                <a:gd name="T55" fmla="*/ 41 h 93"/>
                <a:gd name="T56" fmla="*/ 49 w 49"/>
                <a:gd name="T57" fmla="*/ 37 h 93"/>
                <a:gd name="T58" fmla="*/ 49 w 49"/>
                <a:gd name="T59" fmla="*/ 37 h 93"/>
                <a:gd name="T60" fmla="*/ 49 w 49"/>
                <a:gd name="T61" fmla="*/ 37 h 93"/>
                <a:gd name="T62" fmla="*/ 49 w 49"/>
                <a:gd name="T63" fmla="*/ 1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" h="93">
                  <a:moveTo>
                    <a:pt x="49" y="11"/>
                  </a:moveTo>
                  <a:cubicBezTo>
                    <a:pt x="48" y="0"/>
                    <a:pt x="35" y="0"/>
                    <a:pt x="3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1"/>
                    <a:pt x="0" y="11"/>
                    <a:pt x="0" y="11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9"/>
                    <a:pt x="2" y="41"/>
                    <a:pt x="5" y="41"/>
                  </a:cubicBezTo>
                  <a:cubicBezTo>
                    <a:pt x="7" y="41"/>
                    <a:pt x="9" y="39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87"/>
                    <a:pt x="12" y="87"/>
                    <a:pt x="12" y="87"/>
                  </a:cubicBezTo>
                  <a:cubicBezTo>
                    <a:pt x="12" y="90"/>
                    <a:pt x="14" y="93"/>
                    <a:pt x="18" y="93"/>
                  </a:cubicBezTo>
                  <a:cubicBezTo>
                    <a:pt x="21" y="93"/>
                    <a:pt x="23" y="90"/>
                    <a:pt x="23" y="87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90"/>
                    <a:pt x="29" y="93"/>
                    <a:pt x="32" y="93"/>
                  </a:cubicBezTo>
                  <a:cubicBezTo>
                    <a:pt x="35" y="93"/>
                    <a:pt x="38" y="90"/>
                    <a:pt x="38" y="87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9"/>
                    <a:pt x="43" y="41"/>
                    <a:pt x="45" y="41"/>
                  </a:cubicBezTo>
                  <a:cubicBezTo>
                    <a:pt x="47" y="41"/>
                    <a:pt x="49" y="39"/>
                    <a:pt x="49" y="37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9" y="37"/>
                    <a:pt x="49" y="37"/>
                    <a:pt x="49" y="37"/>
                  </a:cubicBezTo>
                  <a:lnTo>
                    <a:pt x="49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644420" y="5159828"/>
            <a:ext cx="291678" cy="673463"/>
            <a:chOff x="5764923" y="2955107"/>
            <a:chExt cx="667302" cy="1540750"/>
          </a:xfrm>
          <a:solidFill>
            <a:srgbClr val="58585A"/>
          </a:solidFill>
        </p:grpSpPr>
        <p:sp>
          <p:nvSpPr>
            <p:cNvPr id="26" name="Oval 15"/>
            <p:cNvSpPr>
              <a:spLocks noChangeArrowheads="1"/>
            </p:cNvSpPr>
            <p:nvPr/>
          </p:nvSpPr>
          <p:spPr bwMode="auto">
            <a:xfrm>
              <a:off x="5971081" y="2955107"/>
              <a:ext cx="282111" cy="2766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7" name="Freeform 16"/>
            <p:cNvSpPr/>
            <p:nvPr/>
          </p:nvSpPr>
          <p:spPr bwMode="auto">
            <a:xfrm>
              <a:off x="5764923" y="3275193"/>
              <a:ext cx="667302" cy="1220664"/>
            </a:xfrm>
            <a:custGeom>
              <a:avLst/>
              <a:gdLst>
                <a:gd name="T0" fmla="*/ 49 w 49"/>
                <a:gd name="T1" fmla="*/ 11 h 93"/>
                <a:gd name="T2" fmla="*/ 35 w 49"/>
                <a:gd name="T3" fmla="*/ 0 h 93"/>
                <a:gd name="T4" fmla="*/ 15 w 49"/>
                <a:gd name="T5" fmla="*/ 0 h 93"/>
                <a:gd name="T6" fmla="*/ 0 w 49"/>
                <a:gd name="T7" fmla="*/ 11 h 93"/>
                <a:gd name="T8" fmla="*/ 0 w 49"/>
                <a:gd name="T9" fmla="*/ 37 h 93"/>
                <a:gd name="T10" fmla="*/ 0 w 49"/>
                <a:gd name="T11" fmla="*/ 37 h 93"/>
                <a:gd name="T12" fmla="*/ 0 w 49"/>
                <a:gd name="T13" fmla="*/ 37 h 93"/>
                <a:gd name="T14" fmla="*/ 5 w 49"/>
                <a:gd name="T15" fmla="*/ 41 h 93"/>
                <a:gd name="T16" fmla="*/ 9 w 49"/>
                <a:gd name="T17" fmla="*/ 37 h 93"/>
                <a:gd name="T18" fmla="*/ 9 w 49"/>
                <a:gd name="T19" fmla="*/ 37 h 93"/>
                <a:gd name="T20" fmla="*/ 9 w 49"/>
                <a:gd name="T21" fmla="*/ 37 h 93"/>
                <a:gd name="T22" fmla="*/ 9 w 49"/>
                <a:gd name="T23" fmla="*/ 13 h 93"/>
                <a:gd name="T24" fmla="*/ 12 w 49"/>
                <a:gd name="T25" fmla="*/ 13 h 93"/>
                <a:gd name="T26" fmla="*/ 12 w 49"/>
                <a:gd name="T27" fmla="*/ 87 h 93"/>
                <a:gd name="T28" fmla="*/ 18 w 49"/>
                <a:gd name="T29" fmla="*/ 93 h 93"/>
                <a:gd name="T30" fmla="*/ 23 w 49"/>
                <a:gd name="T31" fmla="*/ 87 h 93"/>
                <a:gd name="T32" fmla="*/ 23 w 49"/>
                <a:gd name="T33" fmla="*/ 40 h 93"/>
                <a:gd name="T34" fmla="*/ 26 w 49"/>
                <a:gd name="T35" fmla="*/ 40 h 93"/>
                <a:gd name="T36" fmla="*/ 26 w 49"/>
                <a:gd name="T37" fmla="*/ 87 h 93"/>
                <a:gd name="T38" fmla="*/ 26 w 49"/>
                <a:gd name="T39" fmla="*/ 87 h 93"/>
                <a:gd name="T40" fmla="*/ 32 w 49"/>
                <a:gd name="T41" fmla="*/ 93 h 93"/>
                <a:gd name="T42" fmla="*/ 38 w 49"/>
                <a:gd name="T43" fmla="*/ 87 h 93"/>
                <a:gd name="T44" fmla="*/ 38 w 49"/>
                <a:gd name="T45" fmla="*/ 13 h 93"/>
                <a:gd name="T46" fmla="*/ 41 w 49"/>
                <a:gd name="T47" fmla="*/ 13 h 93"/>
                <a:gd name="T48" fmla="*/ 41 w 49"/>
                <a:gd name="T49" fmla="*/ 37 h 93"/>
                <a:gd name="T50" fmla="*/ 41 w 49"/>
                <a:gd name="T51" fmla="*/ 37 h 93"/>
                <a:gd name="T52" fmla="*/ 41 w 49"/>
                <a:gd name="T53" fmla="*/ 37 h 93"/>
                <a:gd name="T54" fmla="*/ 45 w 49"/>
                <a:gd name="T55" fmla="*/ 41 h 93"/>
                <a:gd name="T56" fmla="*/ 49 w 49"/>
                <a:gd name="T57" fmla="*/ 37 h 93"/>
                <a:gd name="T58" fmla="*/ 49 w 49"/>
                <a:gd name="T59" fmla="*/ 37 h 93"/>
                <a:gd name="T60" fmla="*/ 49 w 49"/>
                <a:gd name="T61" fmla="*/ 37 h 93"/>
                <a:gd name="T62" fmla="*/ 49 w 49"/>
                <a:gd name="T63" fmla="*/ 1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" h="93">
                  <a:moveTo>
                    <a:pt x="49" y="11"/>
                  </a:moveTo>
                  <a:cubicBezTo>
                    <a:pt x="48" y="0"/>
                    <a:pt x="35" y="0"/>
                    <a:pt x="3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1"/>
                    <a:pt x="0" y="11"/>
                    <a:pt x="0" y="11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9"/>
                    <a:pt x="2" y="41"/>
                    <a:pt x="5" y="41"/>
                  </a:cubicBezTo>
                  <a:cubicBezTo>
                    <a:pt x="7" y="41"/>
                    <a:pt x="9" y="39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87"/>
                    <a:pt x="12" y="87"/>
                    <a:pt x="12" y="87"/>
                  </a:cubicBezTo>
                  <a:cubicBezTo>
                    <a:pt x="12" y="90"/>
                    <a:pt x="14" y="93"/>
                    <a:pt x="18" y="93"/>
                  </a:cubicBezTo>
                  <a:cubicBezTo>
                    <a:pt x="21" y="93"/>
                    <a:pt x="23" y="90"/>
                    <a:pt x="23" y="87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90"/>
                    <a:pt x="29" y="93"/>
                    <a:pt x="32" y="93"/>
                  </a:cubicBezTo>
                  <a:cubicBezTo>
                    <a:pt x="35" y="93"/>
                    <a:pt x="38" y="90"/>
                    <a:pt x="38" y="87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9"/>
                    <a:pt x="43" y="41"/>
                    <a:pt x="45" y="41"/>
                  </a:cubicBezTo>
                  <a:cubicBezTo>
                    <a:pt x="47" y="41"/>
                    <a:pt x="49" y="39"/>
                    <a:pt x="49" y="37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9" y="37"/>
                    <a:pt x="49" y="37"/>
                    <a:pt x="49" y="37"/>
                  </a:cubicBezTo>
                  <a:lnTo>
                    <a:pt x="49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8" name="TextBox 1"/>
          <p:cNvSpPr txBox="1"/>
          <p:nvPr/>
        </p:nvSpPr>
        <p:spPr>
          <a:xfrm>
            <a:off x="4152949" y="4607807"/>
            <a:ext cx="4018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Therefore it may be the case that issues arise, i.e. issues with national postal services, international customs issues etc. </a:t>
            </a:r>
          </a:p>
        </p:txBody>
      </p:sp>
      <p:sp>
        <p:nvSpPr>
          <p:cNvPr id="29" name="矩形 28"/>
          <p:cNvSpPr/>
          <p:nvPr/>
        </p:nvSpPr>
        <p:spPr>
          <a:xfrm>
            <a:off x="5172639" y="2762488"/>
            <a:ext cx="18467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CONTACT 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INFORMATION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1984123" y="3883794"/>
            <a:ext cx="291678" cy="673463"/>
            <a:chOff x="5764923" y="2955107"/>
            <a:chExt cx="667302" cy="1540750"/>
          </a:xfrm>
          <a:solidFill>
            <a:srgbClr val="58585A"/>
          </a:solidFill>
        </p:grpSpPr>
        <p:sp>
          <p:nvSpPr>
            <p:cNvPr id="31" name="Oval 15"/>
            <p:cNvSpPr>
              <a:spLocks noChangeArrowheads="1"/>
            </p:cNvSpPr>
            <p:nvPr/>
          </p:nvSpPr>
          <p:spPr bwMode="auto">
            <a:xfrm>
              <a:off x="5971081" y="2955107"/>
              <a:ext cx="282111" cy="2766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Freeform 16"/>
            <p:cNvSpPr/>
            <p:nvPr/>
          </p:nvSpPr>
          <p:spPr bwMode="auto">
            <a:xfrm>
              <a:off x="5764923" y="3275193"/>
              <a:ext cx="667302" cy="1220664"/>
            </a:xfrm>
            <a:custGeom>
              <a:avLst/>
              <a:gdLst>
                <a:gd name="T0" fmla="*/ 49 w 49"/>
                <a:gd name="T1" fmla="*/ 11 h 93"/>
                <a:gd name="T2" fmla="*/ 35 w 49"/>
                <a:gd name="T3" fmla="*/ 0 h 93"/>
                <a:gd name="T4" fmla="*/ 15 w 49"/>
                <a:gd name="T5" fmla="*/ 0 h 93"/>
                <a:gd name="T6" fmla="*/ 0 w 49"/>
                <a:gd name="T7" fmla="*/ 11 h 93"/>
                <a:gd name="T8" fmla="*/ 0 w 49"/>
                <a:gd name="T9" fmla="*/ 37 h 93"/>
                <a:gd name="T10" fmla="*/ 0 w 49"/>
                <a:gd name="T11" fmla="*/ 37 h 93"/>
                <a:gd name="T12" fmla="*/ 0 w 49"/>
                <a:gd name="T13" fmla="*/ 37 h 93"/>
                <a:gd name="T14" fmla="*/ 5 w 49"/>
                <a:gd name="T15" fmla="*/ 41 h 93"/>
                <a:gd name="T16" fmla="*/ 9 w 49"/>
                <a:gd name="T17" fmla="*/ 37 h 93"/>
                <a:gd name="T18" fmla="*/ 9 w 49"/>
                <a:gd name="T19" fmla="*/ 37 h 93"/>
                <a:gd name="T20" fmla="*/ 9 w 49"/>
                <a:gd name="T21" fmla="*/ 37 h 93"/>
                <a:gd name="T22" fmla="*/ 9 w 49"/>
                <a:gd name="T23" fmla="*/ 13 h 93"/>
                <a:gd name="T24" fmla="*/ 12 w 49"/>
                <a:gd name="T25" fmla="*/ 13 h 93"/>
                <a:gd name="T26" fmla="*/ 12 w 49"/>
                <a:gd name="T27" fmla="*/ 87 h 93"/>
                <a:gd name="T28" fmla="*/ 18 w 49"/>
                <a:gd name="T29" fmla="*/ 93 h 93"/>
                <a:gd name="T30" fmla="*/ 23 w 49"/>
                <a:gd name="T31" fmla="*/ 87 h 93"/>
                <a:gd name="T32" fmla="*/ 23 w 49"/>
                <a:gd name="T33" fmla="*/ 40 h 93"/>
                <a:gd name="T34" fmla="*/ 26 w 49"/>
                <a:gd name="T35" fmla="*/ 40 h 93"/>
                <a:gd name="T36" fmla="*/ 26 w 49"/>
                <a:gd name="T37" fmla="*/ 87 h 93"/>
                <a:gd name="T38" fmla="*/ 26 w 49"/>
                <a:gd name="T39" fmla="*/ 87 h 93"/>
                <a:gd name="T40" fmla="*/ 32 w 49"/>
                <a:gd name="T41" fmla="*/ 93 h 93"/>
                <a:gd name="T42" fmla="*/ 38 w 49"/>
                <a:gd name="T43" fmla="*/ 87 h 93"/>
                <a:gd name="T44" fmla="*/ 38 w 49"/>
                <a:gd name="T45" fmla="*/ 13 h 93"/>
                <a:gd name="T46" fmla="*/ 41 w 49"/>
                <a:gd name="T47" fmla="*/ 13 h 93"/>
                <a:gd name="T48" fmla="*/ 41 w 49"/>
                <a:gd name="T49" fmla="*/ 37 h 93"/>
                <a:gd name="T50" fmla="*/ 41 w 49"/>
                <a:gd name="T51" fmla="*/ 37 h 93"/>
                <a:gd name="T52" fmla="*/ 41 w 49"/>
                <a:gd name="T53" fmla="*/ 37 h 93"/>
                <a:gd name="T54" fmla="*/ 45 w 49"/>
                <a:gd name="T55" fmla="*/ 41 h 93"/>
                <a:gd name="T56" fmla="*/ 49 w 49"/>
                <a:gd name="T57" fmla="*/ 37 h 93"/>
                <a:gd name="T58" fmla="*/ 49 w 49"/>
                <a:gd name="T59" fmla="*/ 37 h 93"/>
                <a:gd name="T60" fmla="*/ 49 w 49"/>
                <a:gd name="T61" fmla="*/ 37 h 93"/>
                <a:gd name="T62" fmla="*/ 49 w 49"/>
                <a:gd name="T63" fmla="*/ 1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" h="93">
                  <a:moveTo>
                    <a:pt x="49" y="11"/>
                  </a:moveTo>
                  <a:cubicBezTo>
                    <a:pt x="48" y="0"/>
                    <a:pt x="35" y="0"/>
                    <a:pt x="3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1"/>
                    <a:pt x="0" y="11"/>
                    <a:pt x="0" y="11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9"/>
                    <a:pt x="2" y="41"/>
                    <a:pt x="5" y="41"/>
                  </a:cubicBezTo>
                  <a:cubicBezTo>
                    <a:pt x="7" y="41"/>
                    <a:pt x="9" y="39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87"/>
                    <a:pt x="12" y="87"/>
                    <a:pt x="12" y="87"/>
                  </a:cubicBezTo>
                  <a:cubicBezTo>
                    <a:pt x="12" y="90"/>
                    <a:pt x="14" y="93"/>
                    <a:pt x="18" y="93"/>
                  </a:cubicBezTo>
                  <a:cubicBezTo>
                    <a:pt x="21" y="93"/>
                    <a:pt x="23" y="90"/>
                    <a:pt x="23" y="87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90"/>
                    <a:pt x="29" y="93"/>
                    <a:pt x="32" y="93"/>
                  </a:cubicBezTo>
                  <a:cubicBezTo>
                    <a:pt x="35" y="93"/>
                    <a:pt x="38" y="90"/>
                    <a:pt x="38" y="87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9"/>
                    <a:pt x="43" y="41"/>
                    <a:pt x="45" y="41"/>
                  </a:cubicBezTo>
                  <a:cubicBezTo>
                    <a:pt x="47" y="41"/>
                    <a:pt x="49" y="39"/>
                    <a:pt x="49" y="37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9" y="37"/>
                    <a:pt x="49" y="37"/>
                    <a:pt x="49" y="37"/>
                  </a:cubicBezTo>
                  <a:lnTo>
                    <a:pt x="49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3" name="任意多边形 32"/>
          <p:cNvSpPr/>
          <p:nvPr/>
        </p:nvSpPr>
        <p:spPr>
          <a:xfrm>
            <a:off x="2501900" y="4216400"/>
            <a:ext cx="7594600" cy="1625600"/>
          </a:xfrm>
          <a:custGeom>
            <a:avLst/>
            <a:gdLst>
              <a:gd name="connsiteX0" fmla="*/ 0 w 7594600"/>
              <a:gd name="connsiteY0" fmla="*/ 0 h 1625600"/>
              <a:gd name="connsiteX1" fmla="*/ 1066800 w 7594600"/>
              <a:gd name="connsiteY1" fmla="*/ 0 h 1625600"/>
              <a:gd name="connsiteX2" fmla="*/ 1066800 w 7594600"/>
              <a:gd name="connsiteY2" fmla="*/ 1625600 h 1625600"/>
              <a:gd name="connsiteX3" fmla="*/ 5930900 w 7594600"/>
              <a:gd name="connsiteY3" fmla="*/ 1625600 h 1625600"/>
              <a:gd name="connsiteX4" fmla="*/ 5930900 w 7594600"/>
              <a:gd name="connsiteY4" fmla="*/ 1130300 h 1625600"/>
              <a:gd name="connsiteX5" fmla="*/ 6832600 w 7594600"/>
              <a:gd name="connsiteY5" fmla="*/ 1130300 h 1625600"/>
              <a:gd name="connsiteX6" fmla="*/ 7594600 w 7594600"/>
              <a:gd name="connsiteY6" fmla="*/ 3683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94600" h="1625600">
                <a:moveTo>
                  <a:pt x="0" y="0"/>
                </a:moveTo>
                <a:lnTo>
                  <a:pt x="1066800" y="0"/>
                </a:lnTo>
                <a:lnTo>
                  <a:pt x="1066800" y="1625600"/>
                </a:lnTo>
                <a:lnTo>
                  <a:pt x="5930900" y="1625600"/>
                </a:lnTo>
                <a:lnTo>
                  <a:pt x="5930900" y="1130300"/>
                </a:lnTo>
                <a:lnTo>
                  <a:pt x="6832600" y="1130300"/>
                </a:lnTo>
                <a:lnTo>
                  <a:pt x="7594600" y="368300"/>
                </a:lnTo>
              </a:path>
            </a:pathLst>
          </a:custGeom>
          <a:noFill/>
          <a:ln w="38100">
            <a:solidFill>
              <a:srgbClr val="58585A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9970589" y="3274315"/>
            <a:ext cx="1498777" cy="1498777"/>
          </a:xfrm>
          <a:prstGeom prst="ellipse">
            <a:avLst/>
          </a:prstGeom>
          <a:solidFill>
            <a:srgbClr val="585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916109" y="3705705"/>
            <a:ext cx="16627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CONTACT 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INFORMATION</a:t>
            </a:r>
          </a:p>
        </p:txBody>
      </p:sp>
      <p:cxnSp>
        <p:nvCxnSpPr>
          <p:cNvPr id="37" name="直接连接符 36"/>
          <p:cNvCxnSpPr/>
          <p:nvPr/>
        </p:nvCxnSpPr>
        <p:spPr>
          <a:xfrm flipH="1" flipV="1">
            <a:off x="5817393" y="2385675"/>
            <a:ext cx="169677" cy="263070"/>
          </a:xfrm>
          <a:prstGeom prst="line">
            <a:avLst/>
          </a:prstGeom>
          <a:ln w="19050">
            <a:solidFill>
              <a:srgbClr val="2E2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V="1">
            <a:off x="6199925" y="2385675"/>
            <a:ext cx="169677" cy="263070"/>
          </a:xfrm>
          <a:prstGeom prst="line">
            <a:avLst/>
          </a:prstGeom>
          <a:ln w="19050">
            <a:solidFill>
              <a:srgbClr val="2E2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7 1.48148E-6 L 2.08333E-7 0.07315 " pathEditMode="relative" rAng="0" ptsTypes="AA">
                                          <p:cBhvr>
                                            <p:cTn id="17" dur="1000" spd="-100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7 4.07407E-6 L 2.08333E-7 0.09652 " pathEditMode="relative" rAng="0" ptsTypes="AA">
                                          <p:cBhvr>
                                            <p:cTn id="22" dur="1250" spd="-100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81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1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1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2" presetClass="entr" presetSubtype="4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2" presetClass="entr" presetSubtype="4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2" presetClass="entr" presetSubtype="4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2" presetClass="entr" presetSubtype="4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2" presetClass="entr" presetSubtype="4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2" presetClass="entr" presetSubtype="4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37" presetClass="path" presetSubtype="0" accel="50000" decel="50000" fill="hold" grpId="1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-0.00052 4.44444E-6 C -0.02123 0.02175 -0.10834 0.18981 -0.11159 0.19236 C -0.11524 0.19467 -0.18477 0.19791 -0.18555 0.19467 C -0.18659 0.19074 -0.18828 0.26666 -0.18972 0.26574 C -0.19128 0.26435 -0.58529 0.26203 -0.58698 0.26435 C -0.58841 0.26689 -0.58815 0.03148 -0.58646 0.0324 C -0.5849 0.0324 -0.69076 0.03634 -0.66849 0.02361 " pathEditMode="relative" rAng="0" ptsTypes="AAAAAAA">
                                          <p:cBhvr>
                                            <p:cTn id="58" dur="3000" spd="-100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3555" y="13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100"/>
                                            <p:tgtEl>
                                              <p:spTgt spid="2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10" presetClass="entr" presetSubtype="0" fill="hold" grpId="0" nodeType="withEffect">
                                      <p:stCondLst>
                                        <p:cond delay="5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5" grpId="1" animBg="1"/>
          <p:bldP spid="8" grpId="0" animBg="1"/>
          <p:bldP spid="8" grpId="1" animBg="1"/>
          <p:bldP spid="28" grpId="0" build="allAtOnce"/>
          <p:bldP spid="29" grpId="0"/>
          <p:bldP spid="33" grpId="0" animBg="1"/>
          <p:bldP spid="34" grpId="0" animBg="1"/>
          <p:bldP spid="34" grpId="1" animBg="1"/>
          <p:bldP spid="3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7 1.48148E-6 L 2.08333E-7 0.07315 " pathEditMode="relative" rAng="0" ptsTypes="AA">
                                          <p:cBhvr>
                                            <p:cTn id="17" dur="1000" spd="-100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7 4.07407E-6 L 2.08333E-7 0.09652 " pathEditMode="relative" rAng="0" ptsTypes="AA">
                                          <p:cBhvr>
                                            <p:cTn id="22" dur="1250" spd="-100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81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1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1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2" presetClass="entr" presetSubtype="4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2" presetClass="entr" presetSubtype="4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2" presetClass="entr" presetSubtype="4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2" presetClass="entr" presetSubtype="4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2" presetClass="entr" presetSubtype="4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2" presetClass="entr" presetSubtype="4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37" presetClass="path" presetSubtype="0" accel="50000" decel="50000" fill="hold" grpId="1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-0.00052 4.44444E-6 C -0.02123 0.02175 -0.10834 0.18981 -0.11159 0.19236 C -0.11524 0.19467 -0.18477 0.19791 -0.18555 0.19467 C -0.18659 0.19074 -0.18828 0.26666 -0.18972 0.26574 C -0.19128 0.26435 -0.58529 0.26203 -0.58698 0.26435 C -0.58841 0.26689 -0.58815 0.03148 -0.58646 0.0324 C -0.5849 0.0324 -0.69076 0.03634 -0.66849 0.02361 " pathEditMode="relative" rAng="0" ptsTypes="AAAAAAA">
                                          <p:cBhvr>
                                            <p:cTn id="58" dur="3000" spd="-100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3555" y="13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100"/>
                                            <p:tgtEl>
                                              <p:spTgt spid="2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10" presetClass="entr" presetSubtype="0" fill="hold" grpId="0" nodeType="withEffect">
                                      <p:stCondLst>
                                        <p:cond delay="5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5" grpId="1" animBg="1"/>
          <p:bldP spid="8" grpId="0" animBg="1"/>
          <p:bldP spid="8" grpId="1" animBg="1"/>
          <p:bldP spid="28" grpId="0" build="allAtOnce"/>
          <p:bldP spid="29" grpId="0"/>
          <p:bldP spid="33" grpId="0" animBg="1"/>
          <p:bldP spid="34" grpId="0" animBg="1"/>
          <p:bldP spid="34" grpId="1" animBg="1"/>
          <p:bldP spid="35" grpId="0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F069B-D994-4262-8CEC-8B0A802048A3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23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Box 10"/>
          <p:cNvSpPr txBox="1"/>
          <p:nvPr/>
        </p:nvSpPr>
        <p:spPr>
          <a:xfrm>
            <a:off x="4785361" y="440679"/>
            <a:ext cx="2621280" cy="1353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输入你的标题</a:t>
            </a:r>
            <a:endParaRPr lang="zh-CN" altLang="en-US" sz="3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  <a:p>
            <a:pPr algn="ctr"/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  <a:p>
            <a:pPr algn="ctr"/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658247" y="1384300"/>
            <a:ext cx="875507" cy="0"/>
          </a:xfrm>
          <a:prstGeom prst="line">
            <a:avLst/>
          </a:prstGeom>
          <a:ln w="50800">
            <a:solidFill>
              <a:srgbClr val="5A5A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5641419" y="2269616"/>
            <a:ext cx="6550580" cy="2783538"/>
            <a:chOff x="5641419" y="2269616"/>
            <a:chExt cx="6550580" cy="2783538"/>
          </a:xfrm>
        </p:grpSpPr>
        <p:sp>
          <p:nvSpPr>
            <p:cNvPr id="6" name="任意多边形 5"/>
            <p:cNvSpPr/>
            <p:nvPr/>
          </p:nvSpPr>
          <p:spPr>
            <a:xfrm>
              <a:off x="5641419" y="2269616"/>
              <a:ext cx="3337482" cy="2783538"/>
            </a:xfrm>
            <a:custGeom>
              <a:avLst/>
              <a:gdLst>
                <a:gd name="connsiteX0" fmla="*/ 956545 w 2185270"/>
                <a:gd name="connsiteY0" fmla="*/ 284541 h 1827601"/>
                <a:gd name="connsiteX1" fmla="*/ 32620 w 2185270"/>
                <a:gd name="connsiteY1" fmla="*/ 460754 h 1827601"/>
                <a:gd name="connsiteX2" fmla="*/ 8807 w 2185270"/>
                <a:gd name="connsiteY2" fmla="*/ 594104 h 1827601"/>
                <a:gd name="connsiteX3" fmla="*/ 118345 w 2185270"/>
                <a:gd name="connsiteY3" fmla="*/ 736979 h 1827601"/>
                <a:gd name="connsiteX4" fmla="*/ 751757 w 2185270"/>
                <a:gd name="connsiteY4" fmla="*/ 684591 h 1827601"/>
                <a:gd name="connsiteX5" fmla="*/ 1027982 w 2185270"/>
                <a:gd name="connsiteY5" fmla="*/ 736979 h 1827601"/>
                <a:gd name="connsiteX6" fmla="*/ 1151807 w 2185270"/>
                <a:gd name="connsiteY6" fmla="*/ 913191 h 1827601"/>
                <a:gd name="connsiteX7" fmla="*/ 1118470 w 2185270"/>
                <a:gd name="connsiteY7" fmla="*/ 1146554 h 1827601"/>
                <a:gd name="connsiteX8" fmla="*/ 904157 w 2185270"/>
                <a:gd name="connsiteY8" fmla="*/ 1260854 h 1827601"/>
                <a:gd name="connsiteX9" fmla="*/ 485057 w 2185270"/>
                <a:gd name="connsiteY9" fmla="*/ 1241804 h 1827601"/>
                <a:gd name="connsiteX10" fmla="*/ 285032 w 2185270"/>
                <a:gd name="connsiteY10" fmla="*/ 1217991 h 1827601"/>
                <a:gd name="connsiteX11" fmla="*/ 127870 w 2185270"/>
                <a:gd name="connsiteY11" fmla="*/ 1251329 h 1827601"/>
                <a:gd name="connsiteX12" fmla="*/ 23095 w 2185270"/>
                <a:gd name="connsiteY12" fmla="*/ 1346579 h 1827601"/>
                <a:gd name="connsiteX13" fmla="*/ 18332 w 2185270"/>
                <a:gd name="connsiteY13" fmla="*/ 1518029 h 1827601"/>
                <a:gd name="connsiteX14" fmla="*/ 351707 w 2185270"/>
                <a:gd name="connsiteY14" fmla="*/ 1575179 h 1827601"/>
                <a:gd name="connsiteX15" fmla="*/ 889870 w 2185270"/>
                <a:gd name="connsiteY15" fmla="*/ 1741866 h 1827601"/>
                <a:gd name="connsiteX16" fmla="*/ 1232770 w 2185270"/>
                <a:gd name="connsiteY16" fmla="*/ 1827591 h 1827601"/>
                <a:gd name="connsiteX17" fmla="*/ 1756645 w 2185270"/>
                <a:gd name="connsiteY17" fmla="*/ 1737104 h 1827601"/>
                <a:gd name="connsiteX18" fmla="*/ 2061445 w 2185270"/>
                <a:gd name="connsiteY18" fmla="*/ 1565654 h 1827601"/>
                <a:gd name="connsiteX19" fmla="*/ 2185270 w 2185270"/>
                <a:gd name="connsiteY19" fmla="*/ 1465641 h 1827601"/>
                <a:gd name="connsiteX20" fmla="*/ 2166220 w 2185270"/>
                <a:gd name="connsiteY20" fmla="*/ 779841 h 1827601"/>
                <a:gd name="connsiteX21" fmla="*/ 2018582 w 2185270"/>
                <a:gd name="connsiteY21" fmla="*/ 679829 h 1827601"/>
                <a:gd name="connsiteX22" fmla="*/ 1894757 w 2185270"/>
                <a:gd name="connsiteY22" fmla="*/ 532191 h 1827601"/>
                <a:gd name="connsiteX23" fmla="*/ 1666157 w 2185270"/>
                <a:gd name="connsiteY23" fmla="*/ 198816 h 1827601"/>
                <a:gd name="connsiteX24" fmla="*/ 1485182 w 2185270"/>
                <a:gd name="connsiteY24" fmla="*/ 151191 h 1827601"/>
                <a:gd name="connsiteX25" fmla="*/ 1394695 w 2185270"/>
                <a:gd name="connsiteY25" fmla="*/ 74991 h 1827601"/>
                <a:gd name="connsiteX26" fmla="*/ 1237532 w 2185270"/>
                <a:gd name="connsiteY26" fmla="*/ 84516 h 1827601"/>
                <a:gd name="connsiteX27" fmla="*/ 1123232 w 2185270"/>
                <a:gd name="connsiteY27" fmla="*/ 13079 h 1827601"/>
                <a:gd name="connsiteX28" fmla="*/ 1027982 w 2185270"/>
                <a:gd name="connsiteY28" fmla="*/ 13079 h 1827601"/>
                <a:gd name="connsiteX29" fmla="*/ 842245 w 2185270"/>
                <a:gd name="connsiteY29" fmla="*/ 146429 h 1827601"/>
                <a:gd name="connsiteX30" fmla="*/ 689845 w 2185270"/>
                <a:gd name="connsiteY30" fmla="*/ 313116 h 1827601"/>
                <a:gd name="connsiteX31" fmla="*/ 956545 w 2185270"/>
                <a:gd name="connsiteY31" fmla="*/ 284541 h 1827601"/>
                <a:gd name="connsiteX0-1" fmla="*/ 956545 w 2185270"/>
                <a:gd name="connsiteY0-2" fmla="*/ 284541 h 1827601"/>
                <a:gd name="connsiteX1-3" fmla="*/ 32620 w 2185270"/>
                <a:gd name="connsiteY1-4" fmla="*/ 460754 h 1827601"/>
                <a:gd name="connsiteX2-5" fmla="*/ 8807 w 2185270"/>
                <a:gd name="connsiteY2-6" fmla="*/ 594104 h 1827601"/>
                <a:gd name="connsiteX3-7" fmla="*/ 118345 w 2185270"/>
                <a:gd name="connsiteY3-8" fmla="*/ 736979 h 1827601"/>
                <a:gd name="connsiteX4-9" fmla="*/ 751757 w 2185270"/>
                <a:gd name="connsiteY4-10" fmla="*/ 684591 h 1827601"/>
                <a:gd name="connsiteX5-11" fmla="*/ 1027982 w 2185270"/>
                <a:gd name="connsiteY5-12" fmla="*/ 736979 h 1827601"/>
                <a:gd name="connsiteX6-13" fmla="*/ 1151807 w 2185270"/>
                <a:gd name="connsiteY6-14" fmla="*/ 913191 h 1827601"/>
                <a:gd name="connsiteX7-15" fmla="*/ 1118470 w 2185270"/>
                <a:gd name="connsiteY7-16" fmla="*/ 1146554 h 1827601"/>
                <a:gd name="connsiteX8-17" fmla="*/ 904157 w 2185270"/>
                <a:gd name="connsiteY8-18" fmla="*/ 1260854 h 1827601"/>
                <a:gd name="connsiteX9-19" fmla="*/ 485057 w 2185270"/>
                <a:gd name="connsiteY9-20" fmla="*/ 1241804 h 1827601"/>
                <a:gd name="connsiteX10-21" fmla="*/ 285032 w 2185270"/>
                <a:gd name="connsiteY10-22" fmla="*/ 1217991 h 1827601"/>
                <a:gd name="connsiteX11-23" fmla="*/ 127870 w 2185270"/>
                <a:gd name="connsiteY11-24" fmla="*/ 1251329 h 1827601"/>
                <a:gd name="connsiteX12-25" fmla="*/ 23095 w 2185270"/>
                <a:gd name="connsiteY12-26" fmla="*/ 1346579 h 1827601"/>
                <a:gd name="connsiteX13-27" fmla="*/ 18332 w 2185270"/>
                <a:gd name="connsiteY13-28" fmla="*/ 1518029 h 1827601"/>
                <a:gd name="connsiteX14-29" fmla="*/ 351707 w 2185270"/>
                <a:gd name="connsiteY14-30" fmla="*/ 1575179 h 1827601"/>
                <a:gd name="connsiteX15-31" fmla="*/ 889870 w 2185270"/>
                <a:gd name="connsiteY15-32" fmla="*/ 1741866 h 1827601"/>
                <a:gd name="connsiteX16-33" fmla="*/ 1232770 w 2185270"/>
                <a:gd name="connsiteY16-34" fmla="*/ 1827591 h 1827601"/>
                <a:gd name="connsiteX17-35" fmla="*/ 1756645 w 2185270"/>
                <a:gd name="connsiteY17-36" fmla="*/ 1737104 h 1827601"/>
                <a:gd name="connsiteX18-37" fmla="*/ 2061445 w 2185270"/>
                <a:gd name="connsiteY18-38" fmla="*/ 1565654 h 1827601"/>
                <a:gd name="connsiteX19-39" fmla="*/ 2185270 w 2185270"/>
                <a:gd name="connsiteY19-40" fmla="*/ 1465641 h 1827601"/>
                <a:gd name="connsiteX20-41" fmla="*/ 2166220 w 2185270"/>
                <a:gd name="connsiteY20-42" fmla="*/ 779841 h 1827601"/>
                <a:gd name="connsiteX21-43" fmla="*/ 2018582 w 2185270"/>
                <a:gd name="connsiteY21-44" fmla="*/ 679829 h 1827601"/>
                <a:gd name="connsiteX22-45" fmla="*/ 1894757 w 2185270"/>
                <a:gd name="connsiteY22-46" fmla="*/ 532191 h 1827601"/>
                <a:gd name="connsiteX23-47" fmla="*/ 1666157 w 2185270"/>
                <a:gd name="connsiteY23-48" fmla="*/ 198816 h 1827601"/>
                <a:gd name="connsiteX24-49" fmla="*/ 1485182 w 2185270"/>
                <a:gd name="connsiteY24-50" fmla="*/ 151191 h 1827601"/>
                <a:gd name="connsiteX25-51" fmla="*/ 1394695 w 2185270"/>
                <a:gd name="connsiteY25-52" fmla="*/ 74991 h 1827601"/>
                <a:gd name="connsiteX26-53" fmla="*/ 1237532 w 2185270"/>
                <a:gd name="connsiteY26-54" fmla="*/ 84516 h 1827601"/>
                <a:gd name="connsiteX27-55" fmla="*/ 1123232 w 2185270"/>
                <a:gd name="connsiteY27-56" fmla="*/ 13079 h 1827601"/>
                <a:gd name="connsiteX28-57" fmla="*/ 1027982 w 2185270"/>
                <a:gd name="connsiteY28-58" fmla="*/ 13079 h 1827601"/>
                <a:gd name="connsiteX29-59" fmla="*/ 842245 w 2185270"/>
                <a:gd name="connsiteY29-60" fmla="*/ 146429 h 1827601"/>
                <a:gd name="connsiteX30-61" fmla="*/ 689845 w 2185270"/>
                <a:gd name="connsiteY30-62" fmla="*/ 313116 h 1827601"/>
                <a:gd name="connsiteX31-63" fmla="*/ 956545 w 2185270"/>
                <a:gd name="connsiteY31-64" fmla="*/ 284541 h 1827601"/>
                <a:gd name="connsiteX0-65" fmla="*/ 956545 w 2185270"/>
                <a:gd name="connsiteY0-66" fmla="*/ 284541 h 1827601"/>
                <a:gd name="connsiteX1-67" fmla="*/ 32620 w 2185270"/>
                <a:gd name="connsiteY1-68" fmla="*/ 460754 h 1827601"/>
                <a:gd name="connsiteX2-69" fmla="*/ 8807 w 2185270"/>
                <a:gd name="connsiteY2-70" fmla="*/ 594104 h 1827601"/>
                <a:gd name="connsiteX3-71" fmla="*/ 118345 w 2185270"/>
                <a:gd name="connsiteY3-72" fmla="*/ 736979 h 1827601"/>
                <a:gd name="connsiteX4-73" fmla="*/ 751757 w 2185270"/>
                <a:gd name="connsiteY4-74" fmla="*/ 684591 h 1827601"/>
                <a:gd name="connsiteX5-75" fmla="*/ 1027982 w 2185270"/>
                <a:gd name="connsiteY5-76" fmla="*/ 736979 h 1827601"/>
                <a:gd name="connsiteX6-77" fmla="*/ 1151807 w 2185270"/>
                <a:gd name="connsiteY6-78" fmla="*/ 913191 h 1827601"/>
                <a:gd name="connsiteX7-79" fmla="*/ 1118470 w 2185270"/>
                <a:gd name="connsiteY7-80" fmla="*/ 1146554 h 1827601"/>
                <a:gd name="connsiteX8-81" fmla="*/ 904157 w 2185270"/>
                <a:gd name="connsiteY8-82" fmla="*/ 1260854 h 1827601"/>
                <a:gd name="connsiteX9-83" fmla="*/ 485057 w 2185270"/>
                <a:gd name="connsiteY9-84" fmla="*/ 1241804 h 1827601"/>
                <a:gd name="connsiteX10-85" fmla="*/ 285032 w 2185270"/>
                <a:gd name="connsiteY10-86" fmla="*/ 1217991 h 1827601"/>
                <a:gd name="connsiteX11-87" fmla="*/ 127870 w 2185270"/>
                <a:gd name="connsiteY11-88" fmla="*/ 1251329 h 1827601"/>
                <a:gd name="connsiteX12-89" fmla="*/ 23095 w 2185270"/>
                <a:gd name="connsiteY12-90" fmla="*/ 1346579 h 1827601"/>
                <a:gd name="connsiteX13-91" fmla="*/ 18332 w 2185270"/>
                <a:gd name="connsiteY13-92" fmla="*/ 1518029 h 1827601"/>
                <a:gd name="connsiteX14-93" fmla="*/ 351707 w 2185270"/>
                <a:gd name="connsiteY14-94" fmla="*/ 1575179 h 1827601"/>
                <a:gd name="connsiteX15-95" fmla="*/ 889870 w 2185270"/>
                <a:gd name="connsiteY15-96" fmla="*/ 1741866 h 1827601"/>
                <a:gd name="connsiteX16-97" fmla="*/ 1232770 w 2185270"/>
                <a:gd name="connsiteY16-98" fmla="*/ 1827591 h 1827601"/>
                <a:gd name="connsiteX17-99" fmla="*/ 1756645 w 2185270"/>
                <a:gd name="connsiteY17-100" fmla="*/ 1737104 h 1827601"/>
                <a:gd name="connsiteX18-101" fmla="*/ 2061445 w 2185270"/>
                <a:gd name="connsiteY18-102" fmla="*/ 1565654 h 1827601"/>
                <a:gd name="connsiteX19-103" fmla="*/ 2185270 w 2185270"/>
                <a:gd name="connsiteY19-104" fmla="*/ 1465641 h 1827601"/>
                <a:gd name="connsiteX20-105" fmla="*/ 2166220 w 2185270"/>
                <a:gd name="connsiteY20-106" fmla="*/ 779841 h 1827601"/>
                <a:gd name="connsiteX21-107" fmla="*/ 2018582 w 2185270"/>
                <a:gd name="connsiteY21-108" fmla="*/ 679829 h 1827601"/>
                <a:gd name="connsiteX22-109" fmla="*/ 1894757 w 2185270"/>
                <a:gd name="connsiteY22-110" fmla="*/ 532191 h 1827601"/>
                <a:gd name="connsiteX23-111" fmla="*/ 1666157 w 2185270"/>
                <a:gd name="connsiteY23-112" fmla="*/ 198816 h 1827601"/>
                <a:gd name="connsiteX24-113" fmla="*/ 1485182 w 2185270"/>
                <a:gd name="connsiteY24-114" fmla="*/ 151191 h 1827601"/>
                <a:gd name="connsiteX25-115" fmla="*/ 1394695 w 2185270"/>
                <a:gd name="connsiteY25-116" fmla="*/ 74991 h 1827601"/>
                <a:gd name="connsiteX26-117" fmla="*/ 1237532 w 2185270"/>
                <a:gd name="connsiteY26-118" fmla="*/ 84516 h 1827601"/>
                <a:gd name="connsiteX27-119" fmla="*/ 1123232 w 2185270"/>
                <a:gd name="connsiteY27-120" fmla="*/ 13079 h 1827601"/>
                <a:gd name="connsiteX28-121" fmla="*/ 1027982 w 2185270"/>
                <a:gd name="connsiteY28-122" fmla="*/ 13079 h 1827601"/>
                <a:gd name="connsiteX29-123" fmla="*/ 842245 w 2185270"/>
                <a:gd name="connsiteY29-124" fmla="*/ 146429 h 1827601"/>
                <a:gd name="connsiteX30-125" fmla="*/ 689845 w 2185270"/>
                <a:gd name="connsiteY30-126" fmla="*/ 313116 h 1827601"/>
                <a:gd name="connsiteX31-127" fmla="*/ 956545 w 2185270"/>
                <a:gd name="connsiteY31-128" fmla="*/ 284541 h 1827601"/>
                <a:gd name="connsiteX0-129" fmla="*/ 962149 w 2190874"/>
                <a:gd name="connsiteY0-130" fmla="*/ 284541 h 1827601"/>
                <a:gd name="connsiteX1-131" fmla="*/ 38224 w 2190874"/>
                <a:gd name="connsiteY1-132" fmla="*/ 460754 h 1827601"/>
                <a:gd name="connsiteX2-133" fmla="*/ 124 w 2190874"/>
                <a:gd name="connsiteY2-134" fmla="*/ 589341 h 1827601"/>
                <a:gd name="connsiteX3-135" fmla="*/ 123949 w 2190874"/>
                <a:gd name="connsiteY3-136" fmla="*/ 736979 h 1827601"/>
                <a:gd name="connsiteX4-137" fmla="*/ 757361 w 2190874"/>
                <a:gd name="connsiteY4-138" fmla="*/ 684591 h 1827601"/>
                <a:gd name="connsiteX5-139" fmla="*/ 1033586 w 2190874"/>
                <a:gd name="connsiteY5-140" fmla="*/ 736979 h 1827601"/>
                <a:gd name="connsiteX6-141" fmla="*/ 1157411 w 2190874"/>
                <a:gd name="connsiteY6-142" fmla="*/ 913191 h 1827601"/>
                <a:gd name="connsiteX7-143" fmla="*/ 1124074 w 2190874"/>
                <a:gd name="connsiteY7-144" fmla="*/ 1146554 h 1827601"/>
                <a:gd name="connsiteX8-145" fmla="*/ 909761 w 2190874"/>
                <a:gd name="connsiteY8-146" fmla="*/ 1260854 h 1827601"/>
                <a:gd name="connsiteX9-147" fmla="*/ 490661 w 2190874"/>
                <a:gd name="connsiteY9-148" fmla="*/ 1241804 h 1827601"/>
                <a:gd name="connsiteX10-149" fmla="*/ 290636 w 2190874"/>
                <a:gd name="connsiteY10-150" fmla="*/ 1217991 h 1827601"/>
                <a:gd name="connsiteX11-151" fmla="*/ 133474 w 2190874"/>
                <a:gd name="connsiteY11-152" fmla="*/ 1251329 h 1827601"/>
                <a:gd name="connsiteX12-153" fmla="*/ 28699 w 2190874"/>
                <a:gd name="connsiteY12-154" fmla="*/ 1346579 h 1827601"/>
                <a:gd name="connsiteX13-155" fmla="*/ 23936 w 2190874"/>
                <a:gd name="connsiteY13-156" fmla="*/ 1518029 h 1827601"/>
                <a:gd name="connsiteX14-157" fmla="*/ 357311 w 2190874"/>
                <a:gd name="connsiteY14-158" fmla="*/ 1575179 h 1827601"/>
                <a:gd name="connsiteX15-159" fmla="*/ 895474 w 2190874"/>
                <a:gd name="connsiteY15-160" fmla="*/ 1741866 h 1827601"/>
                <a:gd name="connsiteX16-161" fmla="*/ 1238374 w 2190874"/>
                <a:gd name="connsiteY16-162" fmla="*/ 1827591 h 1827601"/>
                <a:gd name="connsiteX17-163" fmla="*/ 1762249 w 2190874"/>
                <a:gd name="connsiteY17-164" fmla="*/ 1737104 h 1827601"/>
                <a:gd name="connsiteX18-165" fmla="*/ 2067049 w 2190874"/>
                <a:gd name="connsiteY18-166" fmla="*/ 1565654 h 1827601"/>
                <a:gd name="connsiteX19-167" fmla="*/ 2190874 w 2190874"/>
                <a:gd name="connsiteY19-168" fmla="*/ 1465641 h 1827601"/>
                <a:gd name="connsiteX20-169" fmla="*/ 2171824 w 2190874"/>
                <a:gd name="connsiteY20-170" fmla="*/ 779841 h 1827601"/>
                <a:gd name="connsiteX21-171" fmla="*/ 2024186 w 2190874"/>
                <a:gd name="connsiteY21-172" fmla="*/ 679829 h 1827601"/>
                <a:gd name="connsiteX22-173" fmla="*/ 1900361 w 2190874"/>
                <a:gd name="connsiteY22-174" fmla="*/ 532191 h 1827601"/>
                <a:gd name="connsiteX23-175" fmla="*/ 1671761 w 2190874"/>
                <a:gd name="connsiteY23-176" fmla="*/ 198816 h 1827601"/>
                <a:gd name="connsiteX24-177" fmla="*/ 1490786 w 2190874"/>
                <a:gd name="connsiteY24-178" fmla="*/ 151191 h 1827601"/>
                <a:gd name="connsiteX25-179" fmla="*/ 1400299 w 2190874"/>
                <a:gd name="connsiteY25-180" fmla="*/ 74991 h 1827601"/>
                <a:gd name="connsiteX26-181" fmla="*/ 1243136 w 2190874"/>
                <a:gd name="connsiteY26-182" fmla="*/ 84516 h 1827601"/>
                <a:gd name="connsiteX27-183" fmla="*/ 1128836 w 2190874"/>
                <a:gd name="connsiteY27-184" fmla="*/ 13079 h 1827601"/>
                <a:gd name="connsiteX28-185" fmla="*/ 1033586 w 2190874"/>
                <a:gd name="connsiteY28-186" fmla="*/ 13079 h 1827601"/>
                <a:gd name="connsiteX29-187" fmla="*/ 847849 w 2190874"/>
                <a:gd name="connsiteY29-188" fmla="*/ 146429 h 1827601"/>
                <a:gd name="connsiteX30-189" fmla="*/ 695449 w 2190874"/>
                <a:gd name="connsiteY30-190" fmla="*/ 313116 h 1827601"/>
                <a:gd name="connsiteX31-191" fmla="*/ 962149 w 2190874"/>
                <a:gd name="connsiteY31-192" fmla="*/ 284541 h 1827601"/>
                <a:gd name="connsiteX0-193" fmla="*/ 962149 w 2190874"/>
                <a:gd name="connsiteY0-194" fmla="*/ 284541 h 1827601"/>
                <a:gd name="connsiteX1-195" fmla="*/ 38224 w 2190874"/>
                <a:gd name="connsiteY1-196" fmla="*/ 460754 h 1827601"/>
                <a:gd name="connsiteX2-197" fmla="*/ 124 w 2190874"/>
                <a:gd name="connsiteY2-198" fmla="*/ 589341 h 1827601"/>
                <a:gd name="connsiteX3-199" fmla="*/ 123949 w 2190874"/>
                <a:gd name="connsiteY3-200" fmla="*/ 736979 h 1827601"/>
                <a:gd name="connsiteX4-201" fmla="*/ 757361 w 2190874"/>
                <a:gd name="connsiteY4-202" fmla="*/ 684591 h 1827601"/>
                <a:gd name="connsiteX5-203" fmla="*/ 1033586 w 2190874"/>
                <a:gd name="connsiteY5-204" fmla="*/ 736979 h 1827601"/>
                <a:gd name="connsiteX6-205" fmla="*/ 1157411 w 2190874"/>
                <a:gd name="connsiteY6-206" fmla="*/ 913191 h 1827601"/>
                <a:gd name="connsiteX7-207" fmla="*/ 1124074 w 2190874"/>
                <a:gd name="connsiteY7-208" fmla="*/ 1146554 h 1827601"/>
                <a:gd name="connsiteX8-209" fmla="*/ 909761 w 2190874"/>
                <a:gd name="connsiteY8-210" fmla="*/ 1260854 h 1827601"/>
                <a:gd name="connsiteX9-211" fmla="*/ 490661 w 2190874"/>
                <a:gd name="connsiteY9-212" fmla="*/ 1241804 h 1827601"/>
                <a:gd name="connsiteX10-213" fmla="*/ 290636 w 2190874"/>
                <a:gd name="connsiteY10-214" fmla="*/ 1217991 h 1827601"/>
                <a:gd name="connsiteX11-215" fmla="*/ 133474 w 2190874"/>
                <a:gd name="connsiteY11-216" fmla="*/ 1251329 h 1827601"/>
                <a:gd name="connsiteX12-217" fmla="*/ 28699 w 2190874"/>
                <a:gd name="connsiteY12-218" fmla="*/ 1346579 h 1827601"/>
                <a:gd name="connsiteX13-219" fmla="*/ 23936 w 2190874"/>
                <a:gd name="connsiteY13-220" fmla="*/ 1518029 h 1827601"/>
                <a:gd name="connsiteX14-221" fmla="*/ 357311 w 2190874"/>
                <a:gd name="connsiteY14-222" fmla="*/ 1575179 h 1827601"/>
                <a:gd name="connsiteX15-223" fmla="*/ 895474 w 2190874"/>
                <a:gd name="connsiteY15-224" fmla="*/ 1741866 h 1827601"/>
                <a:gd name="connsiteX16-225" fmla="*/ 1238374 w 2190874"/>
                <a:gd name="connsiteY16-226" fmla="*/ 1827591 h 1827601"/>
                <a:gd name="connsiteX17-227" fmla="*/ 1762249 w 2190874"/>
                <a:gd name="connsiteY17-228" fmla="*/ 1737104 h 1827601"/>
                <a:gd name="connsiteX18-229" fmla="*/ 2067049 w 2190874"/>
                <a:gd name="connsiteY18-230" fmla="*/ 1565654 h 1827601"/>
                <a:gd name="connsiteX19-231" fmla="*/ 2190874 w 2190874"/>
                <a:gd name="connsiteY19-232" fmla="*/ 1465641 h 1827601"/>
                <a:gd name="connsiteX20-233" fmla="*/ 2171824 w 2190874"/>
                <a:gd name="connsiteY20-234" fmla="*/ 779841 h 1827601"/>
                <a:gd name="connsiteX21-235" fmla="*/ 2024186 w 2190874"/>
                <a:gd name="connsiteY21-236" fmla="*/ 679829 h 1827601"/>
                <a:gd name="connsiteX22-237" fmla="*/ 1900361 w 2190874"/>
                <a:gd name="connsiteY22-238" fmla="*/ 532191 h 1827601"/>
                <a:gd name="connsiteX23-239" fmla="*/ 1671761 w 2190874"/>
                <a:gd name="connsiteY23-240" fmla="*/ 198816 h 1827601"/>
                <a:gd name="connsiteX24-241" fmla="*/ 1490786 w 2190874"/>
                <a:gd name="connsiteY24-242" fmla="*/ 151191 h 1827601"/>
                <a:gd name="connsiteX25-243" fmla="*/ 1400299 w 2190874"/>
                <a:gd name="connsiteY25-244" fmla="*/ 74991 h 1827601"/>
                <a:gd name="connsiteX26-245" fmla="*/ 1243136 w 2190874"/>
                <a:gd name="connsiteY26-246" fmla="*/ 84516 h 1827601"/>
                <a:gd name="connsiteX27-247" fmla="*/ 1128836 w 2190874"/>
                <a:gd name="connsiteY27-248" fmla="*/ 13079 h 1827601"/>
                <a:gd name="connsiteX28-249" fmla="*/ 1033586 w 2190874"/>
                <a:gd name="connsiteY28-250" fmla="*/ 13079 h 1827601"/>
                <a:gd name="connsiteX29-251" fmla="*/ 847849 w 2190874"/>
                <a:gd name="connsiteY29-252" fmla="*/ 146429 h 1827601"/>
                <a:gd name="connsiteX30-253" fmla="*/ 695449 w 2190874"/>
                <a:gd name="connsiteY30-254" fmla="*/ 313116 h 1827601"/>
                <a:gd name="connsiteX31-255" fmla="*/ 962149 w 2190874"/>
                <a:gd name="connsiteY31-256" fmla="*/ 284541 h 1827601"/>
                <a:gd name="connsiteX0-257" fmla="*/ 962580 w 2191305"/>
                <a:gd name="connsiteY0-258" fmla="*/ 284541 h 1827601"/>
                <a:gd name="connsiteX1-259" fmla="*/ 38655 w 2191305"/>
                <a:gd name="connsiteY1-260" fmla="*/ 460754 h 1827601"/>
                <a:gd name="connsiteX2-261" fmla="*/ 555 w 2191305"/>
                <a:gd name="connsiteY2-262" fmla="*/ 589341 h 1827601"/>
                <a:gd name="connsiteX3-263" fmla="*/ 124380 w 2191305"/>
                <a:gd name="connsiteY3-264" fmla="*/ 736979 h 1827601"/>
                <a:gd name="connsiteX4-265" fmla="*/ 757792 w 2191305"/>
                <a:gd name="connsiteY4-266" fmla="*/ 684591 h 1827601"/>
                <a:gd name="connsiteX5-267" fmla="*/ 1034017 w 2191305"/>
                <a:gd name="connsiteY5-268" fmla="*/ 736979 h 1827601"/>
                <a:gd name="connsiteX6-269" fmla="*/ 1157842 w 2191305"/>
                <a:gd name="connsiteY6-270" fmla="*/ 913191 h 1827601"/>
                <a:gd name="connsiteX7-271" fmla="*/ 1124505 w 2191305"/>
                <a:gd name="connsiteY7-272" fmla="*/ 1146554 h 1827601"/>
                <a:gd name="connsiteX8-273" fmla="*/ 910192 w 2191305"/>
                <a:gd name="connsiteY8-274" fmla="*/ 1260854 h 1827601"/>
                <a:gd name="connsiteX9-275" fmla="*/ 491092 w 2191305"/>
                <a:gd name="connsiteY9-276" fmla="*/ 1241804 h 1827601"/>
                <a:gd name="connsiteX10-277" fmla="*/ 291067 w 2191305"/>
                <a:gd name="connsiteY10-278" fmla="*/ 1217991 h 1827601"/>
                <a:gd name="connsiteX11-279" fmla="*/ 133905 w 2191305"/>
                <a:gd name="connsiteY11-280" fmla="*/ 1251329 h 1827601"/>
                <a:gd name="connsiteX12-281" fmla="*/ 29130 w 2191305"/>
                <a:gd name="connsiteY12-282" fmla="*/ 1346579 h 1827601"/>
                <a:gd name="connsiteX13-283" fmla="*/ 24367 w 2191305"/>
                <a:gd name="connsiteY13-284" fmla="*/ 1518029 h 1827601"/>
                <a:gd name="connsiteX14-285" fmla="*/ 357742 w 2191305"/>
                <a:gd name="connsiteY14-286" fmla="*/ 1575179 h 1827601"/>
                <a:gd name="connsiteX15-287" fmla="*/ 895905 w 2191305"/>
                <a:gd name="connsiteY15-288" fmla="*/ 1741866 h 1827601"/>
                <a:gd name="connsiteX16-289" fmla="*/ 1238805 w 2191305"/>
                <a:gd name="connsiteY16-290" fmla="*/ 1827591 h 1827601"/>
                <a:gd name="connsiteX17-291" fmla="*/ 1762680 w 2191305"/>
                <a:gd name="connsiteY17-292" fmla="*/ 1737104 h 1827601"/>
                <a:gd name="connsiteX18-293" fmla="*/ 2067480 w 2191305"/>
                <a:gd name="connsiteY18-294" fmla="*/ 1565654 h 1827601"/>
                <a:gd name="connsiteX19-295" fmla="*/ 2191305 w 2191305"/>
                <a:gd name="connsiteY19-296" fmla="*/ 1465641 h 1827601"/>
                <a:gd name="connsiteX20-297" fmla="*/ 2172255 w 2191305"/>
                <a:gd name="connsiteY20-298" fmla="*/ 779841 h 1827601"/>
                <a:gd name="connsiteX21-299" fmla="*/ 2024617 w 2191305"/>
                <a:gd name="connsiteY21-300" fmla="*/ 679829 h 1827601"/>
                <a:gd name="connsiteX22-301" fmla="*/ 1900792 w 2191305"/>
                <a:gd name="connsiteY22-302" fmla="*/ 532191 h 1827601"/>
                <a:gd name="connsiteX23-303" fmla="*/ 1672192 w 2191305"/>
                <a:gd name="connsiteY23-304" fmla="*/ 198816 h 1827601"/>
                <a:gd name="connsiteX24-305" fmla="*/ 1491217 w 2191305"/>
                <a:gd name="connsiteY24-306" fmla="*/ 151191 h 1827601"/>
                <a:gd name="connsiteX25-307" fmla="*/ 1400730 w 2191305"/>
                <a:gd name="connsiteY25-308" fmla="*/ 74991 h 1827601"/>
                <a:gd name="connsiteX26-309" fmla="*/ 1243567 w 2191305"/>
                <a:gd name="connsiteY26-310" fmla="*/ 84516 h 1827601"/>
                <a:gd name="connsiteX27-311" fmla="*/ 1129267 w 2191305"/>
                <a:gd name="connsiteY27-312" fmla="*/ 13079 h 1827601"/>
                <a:gd name="connsiteX28-313" fmla="*/ 1034017 w 2191305"/>
                <a:gd name="connsiteY28-314" fmla="*/ 13079 h 1827601"/>
                <a:gd name="connsiteX29-315" fmla="*/ 848280 w 2191305"/>
                <a:gd name="connsiteY29-316" fmla="*/ 146429 h 1827601"/>
                <a:gd name="connsiteX30-317" fmla="*/ 695880 w 2191305"/>
                <a:gd name="connsiteY30-318" fmla="*/ 313116 h 1827601"/>
                <a:gd name="connsiteX31-319" fmla="*/ 962580 w 2191305"/>
                <a:gd name="connsiteY31-320" fmla="*/ 284541 h 182760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</a:cxnLst>
              <a:rect l="l" t="t" r="r" b="b"/>
              <a:pathLst>
                <a:path w="2191305" h="1827601">
                  <a:moveTo>
                    <a:pt x="962580" y="284541"/>
                  </a:moveTo>
                  <a:cubicBezTo>
                    <a:pt x="853042" y="309147"/>
                    <a:pt x="75168" y="430592"/>
                    <a:pt x="38655" y="460754"/>
                  </a:cubicBezTo>
                  <a:cubicBezTo>
                    <a:pt x="2142" y="490916"/>
                    <a:pt x="-1826" y="536160"/>
                    <a:pt x="555" y="589341"/>
                  </a:cubicBezTo>
                  <a:cubicBezTo>
                    <a:pt x="2936" y="642522"/>
                    <a:pt x="-1826" y="721104"/>
                    <a:pt x="124380" y="736979"/>
                  </a:cubicBezTo>
                  <a:cubicBezTo>
                    <a:pt x="250586" y="752854"/>
                    <a:pt x="606186" y="684591"/>
                    <a:pt x="757792" y="684591"/>
                  </a:cubicBezTo>
                  <a:cubicBezTo>
                    <a:pt x="909398" y="684591"/>
                    <a:pt x="967342" y="698879"/>
                    <a:pt x="1034017" y="736979"/>
                  </a:cubicBezTo>
                  <a:cubicBezTo>
                    <a:pt x="1100692" y="775079"/>
                    <a:pt x="1142761" y="844929"/>
                    <a:pt x="1157842" y="913191"/>
                  </a:cubicBezTo>
                  <a:cubicBezTo>
                    <a:pt x="1172923" y="981454"/>
                    <a:pt x="1165780" y="1088610"/>
                    <a:pt x="1124505" y="1146554"/>
                  </a:cubicBezTo>
                  <a:cubicBezTo>
                    <a:pt x="1083230" y="1204498"/>
                    <a:pt x="1015761" y="1244979"/>
                    <a:pt x="910192" y="1260854"/>
                  </a:cubicBezTo>
                  <a:cubicBezTo>
                    <a:pt x="804623" y="1276729"/>
                    <a:pt x="594279" y="1248948"/>
                    <a:pt x="491092" y="1241804"/>
                  </a:cubicBezTo>
                  <a:cubicBezTo>
                    <a:pt x="387905" y="1234660"/>
                    <a:pt x="350598" y="1216404"/>
                    <a:pt x="291067" y="1217991"/>
                  </a:cubicBezTo>
                  <a:cubicBezTo>
                    <a:pt x="231536" y="1219578"/>
                    <a:pt x="177561" y="1229898"/>
                    <a:pt x="133905" y="1251329"/>
                  </a:cubicBezTo>
                  <a:cubicBezTo>
                    <a:pt x="90249" y="1272760"/>
                    <a:pt x="47386" y="1302129"/>
                    <a:pt x="29130" y="1346579"/>
                  </a:cubicBezTo>
                  <a:cubicBezTo>
                    <a:pt x="10874" y="1391029"/>
                    <a:pt x="-9764" y="1487073"/>
                    <a:pt x="24367" y="1518029"/>
                  </a:cubicBezTo>
                  <a:cubicBezTo>
                    <a:pt x="135492" y="1537079"/>
                    <a:pt x="212486" y="1537873"/>
                    <a:pt x="357742" y="1575179"/>
                  </a:cubicBezTo>
                  <a:cubicBezTo>
                    <a:pt x="502998" y="1612485"/>
                    <a:pt x="749061" y="1699797"/>
                    <a:pt x="895905" y="1741866"/>
                  </a:cubicBezTo>
                  <a:cubicBezTo>
                    <a:pt x="1042749" y="1783935"/>
                    <a:pt x="1094343" y="1828385"/>
                    <a:pt x="1238805" y="1827591"/>
                  </a:cubicBezTo>
                  <a:cubicBezTo>
                    <a:pt x="1383267" y="1826797"/>
                    <a:pt x="1624567" y="1780760"/>
                    <a:pt x="1762680" y="1737104"/>
                  </a:cubicBezTo>
                  <a:cubicBezTo>
                    <a:pt x="1900793" y="1693448"/>
                    <a:pt x="1996043" y="1610898"/>
                    <a:pt x="2067480" y="1565654"/>
                  </a:cubicBezTo>
                  <a:cubicBezTo>
                    <a:pt x="2138917" y="1520410"/>
                    <a:pt x="2173049" y="1570416"/>
                    <a:pt x="2191305" y="1465641"/>
                  </a:cubicBezTo>
                  <a:cubicBezTo>
                    <a:pt x="2184955" y="1237041"/>
                    <a:pt x="2196861" y="910810"/>
                    <a:pt x="2172255" y="779841"/>
                  </a:cubicBezTo>
                  <a:lnTo>
                    <a:pt x="2024617" y="679829"/>
                  </a:lnTo>
                  <a:cubicBezTo>
                    <a:pt x="1983342" y="630616"/>
                    <a:pt x="1959529" y="612360"/>
                    <a:pt x="1900792" y="532191"/>
                  </a:cubicBezTo>
                  <a:cubicBezTo>
                    <a:pt x="1842055" y="452022"/>
                    <a:pt x="1740454" y="262316"/>
                    <a:pt x="1672192" y="198816"/>
                  </a:cubicBezTo>
                  <a:cubicBezTo>
                    <a:pt x="1603930" y="135316"/>
                    <a:pt x="1507886" y="159922"/>
                    <a:pt x="1491217" y="151191"/>
                  </a:cubicBezTo>
                  <a:cubicBezTo>
                    <a:pt x="1461055" y="125791"/>
                    <a:pt x="1442005" y="86103"/>
                    <a:pt x="1400730" y="74991"/>
                  </a:cubicBezTo>
                  <a:cubicBezTo>
                    <a:pt x="1359455" y="63879"/>
                    <a:pt x="1243567" y="84516"/>
                    <a:pt x="1243567" y="84516"/>
                  </a:cubicBezTo>
                  <a:cubicBezTo>
                    <a:pt x="1205467" y="60704"/>
                    <a:pt x="1164192" y="24985"/>
                    <a:pt x="1129267" y="13079"/>
                  </a:cubicBezTo>
                  <a:cubicBezTo>
                    <a:pt x="1094342" y="1173"/>
                    <a:pt x="1080848" y="-9146"/>
                    <a:pt x="1034017" y="13079"/>
                  </a:cubicBezTo>
                  <a:cubicBezTo>
                    <a:pt x="987186" y="35304"/>
                    <a:pt x="904636" y="96423"/>
                    <a:pt x="848280" y="146429"/>
                  </a:cubicBezTo>
                  <a:cubicBezTo>
                    <a:pt x="791924" y="196435"/>
                    <a:pt x="676036" y="290891"/>
                    <a:pt x="695880" y="313116"/>
                  </a:cubicBezTo>
                  <a:cubicBezTo>
                    <a:pt x="715724" y="335341"/>
                    <a:pt x="1072118" y="259935"/>
                    <a:pt x="962580" y="2845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8851900" y="3308350"/>
              <a:ext cx="3340099" cy="1466850"/>
            </a:xfrm>
            <a:prstGeom prst="rect">
              <a:avLst/>
            </a:prstGeom>
            <a:solidFill>
              <a:srgbClr val="2E2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8" name="椭圆 7"/>
          <p:cNvSpPr/>
          <p:nvPr/>
        </p:nvSpPr>
        <p:spPr>
          <a:xfrm>
            <a:off x="5737225" y="3397250"/>
            <a:ext cx="717550" cy="717550"/>
          </a:xfrm>
          <a:prstGeom prst="ellipse">
            <a:avLst/>
          </a:prstGeom>
          <a:solidFill>
            <a:srgbClr val="2E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487532" y="2987675"/>
            <a:ext cx="1536700" cy="1536700"/>
          </a:xfrm>
          <a:prstGeom prst="ellipse">
            <a:avLst/>
          </a:prstGeom>
          <a:solidFill>
            <a:srgbClr val="2E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439705" y="1688943"/>
            <a:ext cx="1000634" cy="1000634"/>
          </a:xfrm>
          <a:prstGeom prst="ellipse">
            <a:avLst/>
          </a:prstGeom>
          <a:solidFill>
            <a:srgbClr val="2E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523915" y="4775200"/>
            <a:ext cx="1000634" cy="1000634"/>
          </a:xfrm>
          <a:prstGeom prst="ellipse">
            <a:avLst/>
          </a:prstGeom>
          <a:solidFill>
            <a:srgbClr val="2E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3462248" y="3467451"/>
            <a:ext cx="1597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CONTACT </a:t>
            </a:r>
          </a:p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INFORMATION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225422" y="5144888"/>
            <a:ext cx="1597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CONTACT 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4139605" y="2039382"/>
            <a:ext cx="1597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CONTACT 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5295999" y="3631946"/>
            <a:ext cx="1597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CONTACT 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29627" y="3217416"/>
            <a:ext cx="31837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Therefore it may be the case that issues arise, i.e. issues with national postal services, international customs issues etc. 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1775647" y="1717316"/>
            <a:ext cx="26640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Therefore it may be the case that issues arise, i.e. issues with national postal services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1775647" y="4860018"/>
            <a:ext cx="26640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Therefore it may be the case that issues arise, i.e. issues with national postal services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8978901" y="3601228"/>
            <a:ext cx="26640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Therefore it may be the case that issues arise, i.e. issues with national postal services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96296E-6 L 0.09479 0.22894 " pathEditMode="relative" rAng="0" ptsTypes="AA">
                                      <p:cBhvr>
                                        <p:cTn id="18" dur="19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40" y="1143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81481E-6 L 0.15091 0.00208 " pathEditMode="relative" rAng="0" ptsTypes="AA">
                                      <p:cBhvr>
                                        <p:cTn id="23" dur="2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39" y="9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96296E-6 L 0.08867 -0.21944 " pathEditMode="relative" rAng="0" ptsTypes="AA">
                                      <p:cBhvr>
                                        <p:cTn id="28" dur="2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27" y="-1097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build="allAtOnce"/>
      <p:bldP spid="15" grpId="0" build="allAtOnce"/>
      <p:bldP spid="16" grpId="0" build="allAtOnce"/>
      <p:bldP spid="17" grpId="0" build="allAtOnce"/>
      <p:bldP spid="18" grpId="0" build="allAtOnce"/>
      <p:bldP spid="19" grpId="0" build="allAtOnce"/>
      <p:bldP spid="20" grpId="0" build="allAtOnce"/>
      <p:bldP spid="21" grpId="0" build="allAtOnce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F069B-D994-4262-8CEC-8B0A802048A3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24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Box 10"/>
          <p:cNvSpPr txBox="1"/>
          <p:nvPr/>
        </p:nvSpPr>
        <p:spPr>
          <a:xfrm>
            <a:off x="4785361" y="440679"/>
            <a:ext cx="2621280" cy="86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输入你的标题</a:t>
            </a:r>
            <a:endParaRPr lang="zh-CN" altLang="en-US" sz="3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  <a:p>
            <a:pPr algn="ctr"/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658247" y="1384300"/>
            <a:ext cx="875507" cy="0"/>
          </a:xfrm>
          <a:prstGeom prst="line">
            <a:avLst/>
          </a:prstGeom>
          <a:ln w="50800">
            <a:solidFill>
              <a:srgbClr val="5A5A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190172" y="1915886"/>
            <a:ext cx="9811657" cy="493485"/>
          </a:xfrm>
          <a:prstGeom prst="rect">
            <a:avLst/>
          </a:prstGeom>
          <a:solidFill>
            <a:srgbClr val="2E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455886" y="1789068"/>
            <a:ext cx="3280228" cy="4252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1292297" y="1977962"/>
            <a:ext cx="306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CONTACT INFORMATION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7794696" y="1977962"/>
            <a:ext cx="306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CONTACT INFORMATION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4564077" y="1977962"/>
            <a:ext cx="306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CONTACT INFORMATION</a:t>
            </a:r>
          </a:p>
        </p:txBody>
      </p:sp>
      <p:sp>
        <p:nvSpPr>
          <p:cNvPr id="15" name="矩形 14"/>
          <p:cNvSpPr/>
          <p:nvPr/>
        </p:nvSpPr>
        <p:spPr>
          <a:xfrm>
            <a:off x="1452479" y="2760954"/>
            <a:ext cx="245700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Therefore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it may be the case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that issues arise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Therefore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it may be the case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that issues arise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224462" y="2760954"/>
            <a:ext cx="245700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Therefore </a:t>
            </a:r>
          </a:p>
          <a:p>
            <a:pPr algn="r">
              <a:lnSpc>
                <a:spcPct val="150000"/>
              </a:lnSpc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it may be the case </a:t>
            </a:r>
          </a:p>
          <a:p>
            <a:pPr algn="r">
              <a:lnSpc>
                <a:spcPct val="150000"/>
              </a:lnSpc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that issues arise</a:t>
            </a:r>
          </a:p>
          <a:p>
            <a:pPr algn="r">
              <a:lnSpc>
                <a:spcPct val="150000"/>
              </a:lnSpc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Therefore </a:t>
            </a:r>
          </a:p>
          <a:p>
            <a:pPr algn="r">
              <a:lnSpc>
                <a:spcPct val="150000"/>
              </a:lnSpc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it may be the case </a:t>
            </a:r>
          </a:p>
          <a:p>
            <a:pPr algn="r">
              <a:lnSpc>
                <a:spcPct val="150000"/>
              </a:lnSpc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that issues arise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866308" y="2760954"/>
            <a:ext cx="245700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Therefore </a:t>
            </a: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it may be the case </a:t>
            </a: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that issues arise</a:t>
            </a: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Therefore </a:t>
            </a: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it may be the case </a:t>
            </a: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that issues arise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0.08727 " pathEditMode="relative" rAng="0" ptsTypes="AA">
                                      <p:cBhvr>
                                        <p:cTn id="9" dur="2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0.16875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42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bldLvl="0" animBg="1"/>
      <p:bldP spid="10" grpId="1" bldLvl="0" animBg="1"/>
      <p:bldP spid="11" grpId="0" build="allAtOnce"/>
      <p:bldP spid="13" grpId="0" build="allAtOnce"/>
      <p:bldP spid="14" grpId="0" build="allAtOnce"/>
      <p:bldP spid="15" grpId="0"/>
      <p:bldP spid="16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F069B-D994-4262-8CEC-8B0A802048A3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25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Box 10"/>
          <p:cNvSpPr txBox="1"/>
          <p:nvPr/>
        </p:nvSpPr>
        <p:spPr>
          <a:xfrm>
            <a:off x="4785361" y="440679"/>
            <a:ext cx="2621280" cy="86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输入你的标题</a:t>
            </a:r>
            <a:endParaRPr lang="zh-CN" altLang="en-US" sz="3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  <a:p>
            <a:pPr algn="ctr"/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658247" y="1384300"/>
            <a:ext cx="875507" cy="0"/>
          </a:xfrm>
          <a:prstGeom prst="line">
            <a:avLst/>
          </a:prstGeom>
          <a:ln w="50800">
            <a:solidFill>
              <a:srgbClr val="5A5A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7706523" y="1651001"/>
            <a:ext cx="3302793" cy="3302793"/>
          </a:xfrm>
          <a:prstGeom prst="ellipse">
            <a:avLst/>
          </a:prstGeom>
          <a:solidFill>
            <a:srgbClr val="2E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4843859" y="1572143"/>
            <a:ext cx="2501900" cy="25019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2E2D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663477" y="4212019"/>
            <a:ext cx="1617066" cy="1617066"/>
          </a:xfrm>
          <a:prstGeom prst="ellipse">
            <a:avLst/>
          </a:prstGeom>
          <a:solidFill>
            <a:schemeClr val="bg1"/>
          </a:solidFill>
          <a:ln w="41275">
            <a:solidFill>
              <a:srgbClr val="2E2D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6410325" y="3983419"/>
            <a:ext cx="1617066" cy="1617066"/>
          </a:xfrm>
          <a:prstGeom prst="ellipse">
            <a:avLst/>
          </a:prstGeom>
          <a:solidFill>
            <a:schemeClr val="bg1"/>
          </a:solidFill>
          <a:ln w="41275">
            <a:solidFill>
              <a:srgbClr val="2E2D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541608" y="1384300"/>
            <a:ext cx="1302251" cy="1302251"/>
          </a:xfrm>
          <a:prstGeom prst="ellipse">
            <a:avLst/>
          </a:prstGeom>
          <a:solidFill>
            <a:schemeClr val="bg1"/>
          </a:solidFill>
          <a:ln w="41275">
            <a:solidFill>
              <a:srgbClr val="2E2D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0231681" y="4526834"/>
            <a:ext cx="1302251" cy="1302251"/>
          </a:xfrm>
          <a:prstGeom prst="ellipse">
            <a:avLst/>
          </a:prstGeom>
          <a:solidFill>
            <a:schemeClr val="bg1"/>
          </a:solidFill>
          <a:ln w="41275">
            <a:solidFill>
              <a:srgbClr val="2E2D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158648" y="2886898"/>
            <a:ext cx="23985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CONTACT </a:t>
            </a: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INFORMATION</a:t>
            </a:r>
          </a:p>
        </p:txBody>
      </p:sp>
      <p:sp>
        <p:nvSpPr>
          <p:cNvPr id="15" name="矩形 14"/>
          <p:cNvSpPr/>
          <p:nvPr/>
        </p:nvSpPr>
        <p:spPr>
          <a:xfrm>
            <a:off x="5079499" y="2479789"/>
            <a:ext cx="20306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CONTACT </a:t>
            </a:r>
          </a:p>
          <a:p>
            <a:pPr algn="ctr"/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INFORMATION</a:t>
            </a:r>
          </a:p>
        </p:txBody>
      </p:sp>
      <p:sp>
        <p:nvSpPr>
          <p:cNvPr id="16" name="矩形 15"/>
          <p:cNvSpPr/>
          <p:nvPr/>
        </p:nvSpPr>
        <p:spPr>
          <a:xfrm>
            <a:off x="4640629" y="4713143"/>
            <a:ext cx="16627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CONTACT </a:t>
            </a:r>
          </a:p>
          <a:p>
            <a:pPr algn="ctr"/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INFORMATION</a:t>
            </a:r>
          </a:p>
        </p:txBody>
      </p:sp>
      <p:sp>
        <p:nvSpPr>
          <p:cNvPr id="17" name="矩形 16"/>
          <p:cNvSpPr/>
          <p:nvPr/>
        </p:nvSpPr>
        <p:spPr>
          <a:xfrm>
            <a:off x="6387477" y="4487997"/>
            <a:ext cx="16627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CONTACT </a:t>
            </a:r>
          </a:p>
          <a:p>
            <a:pPr algn="ctr"/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INFORMATION</a:t>
            </a:r>
          </a:p>
        </p:txBody>
      </p:sp>
      <p:sp>
        <p:nvSpPr>
          <p:cNvPr id="18" name="矩形 17"/>
          <p:cNvSpPr/>
          <p:nvPr/>
        </p:nvSpPr>
        <p:spPr>
          <a:xfrm>
            <a:off x="3454609" y="1747896"/>
            <a:ext cx="14772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CONTACT </a:t>
            </a:r>
          </a:p>
          <a:p>
            <a:pPr algn="ctr"/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INFORMATION</a:t>
            </a:r>
          </a:p>
        </p:txBody>
      </p:sp>
      <p:sp>
        <p:nvSpPr>
          <p:cNvPr id="19" name="矩形 18"/>
          <p:cNvSpPr/>
          <p:nvPr/>
        </p:nvSpPr>
        <p:spPr>
          <a:xfrm>
            <a:off x="10154250" y="4916349"/>
            <a:ext cx="14772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CONTACT </a:t>
            </a:r>
          </a:p>
          <a:p>
            <a:pPr algn="ctr"/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INFORMATION</a:t>
            </a:r>
          </a:p>
        </p:txBody>
      </p:sp>
      <p:sp>
        <p:nvSpPr>
          <p:cNvPr id="5" name="椭圆 4"/>
          <p:cNvSpPr/>
          <p:nvPr/>
        </p:nvSpPr>
        <p:spPr>
          <a:xfrm>
            <a:off x="1360684" y="2526292"/>
            <a:ext cx="3302793" cy="3302793"/>
          </a:xfrm>
          <a:prstGeom prst="ellipse">
            <a:avLst/>
          </a:prstGeom>
          <a:solidFill>
            <a:srgbClr val="2E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12810" y="3762189"/>
            <a:ext cx="23985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CONTACT </a:t>
            </a: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INFORMATION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7.40741E-7 L -0.09831 0.31736 " pathEditMode="relative" rAng="0" ptsTypes="AA">
                                      <p:cBhvr>
                                        <p:cTn id="14" dur="2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22" y="1585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07407E-6 L -0.25299 0.20255 " pathEditMode="relative" rAng="0" ptsTypes="AA">
                                      <p:cBhvr>
                                        <p:cTn id="19" dur="3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56" y="1011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44444E-6 L -0.203 -0.12013 " pathEditMode="relative" rAng="0" ptsTypes="AA">
                                      <p:cBhvr>
                                        <p:cTn id="24" dur="2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56" y="-601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11111E-6 L -0.34727 -0.08449 " pathEditMode="relative" rAng="0" ptsTypes="AA">
                                      <p:cBhvr>
                                        <p:cTn id="29" dur="2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70" y="-423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59259E-6 L -0.64466 -0.14328 " pathEditMode="relative" rAng="0" ptsTypes="AA">
                                      <p:cBhvr>
                                        <p:cTn id="34" dur="17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240" y="-717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48148E-6 L -0.5207 0.12824 " pathEditMode="relative" rAng="0" ptsTypes="AA">
                                      <p:cBhvr>
                                        <p:cTn id="39" dur="3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42" y="641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/>
      <p:bldP spid="15" grpId="0"/>
      <p:bldP spid="16" grpId="0"/>
      <p:bldP spid="17" grpId="0"/>
      <p:bldP spid="18" grpId="0"/>
      <p:bldP spid="19" grpId="0"/>
      <p:bldP spid="5" grpId="0" animBg="1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流程图: 离页连接符 5"/>
          <p:cNvSpPr/>
          <p:nvPr/>
        </p:nvSpPr>
        <p:spPr>
          <a:xfrm>
            <a:off x="0" y="0"/>
            <a:ext cx="12192000" cy="59944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-1" fmla="*/ 0 w 10000"/>
              <a:gd name="connsiteY0-2" fmla="*/ 0 h 10000"/>
              <a:gd name="connsiteX1-3" fmla="*/ 10000 w 10000"/>
              <a:gd name="connsiteY1-4" fmla="*/ 0 h 10000"/>
              <a:gd name="connsiteX2-5" fmla="*/ 10000 w 10000"/>
              <a:gd name="connsiteY2-6" fmla="*/ 8000 h 10000"/>
              <a:gd name="connsiteX3-7" fmla="*/ 5000 w 10000"/>
              <a:gd name="connsiteY3-8" fmla="*/ 10000 h 10000"/>
              <a:gd name="connsiteX4-9" fmla="*/ 0 w 10000"/>
              <a:gd name="connsiteY4-10" fmla="*/ 8000 h 10000"/>
              <a:gd name="connsiteX5-11" fmla="*/ 0 w 10000"/>
              <a:gd name="connsiteY5-12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cubicBezTo>
                  <a:pt x="8333" y="8667"/>
                  <a:pt x="7060" y="9963"/>
                  <a:pt x="5000" y="10000"/>
                </a:cubicBezTo>
                <a:cubicBezTo>
                  <a:pt x="2940" y="10037"/>
                  <a:pt x="1667" y="8667"/>
                  <a:pt x="0" y="8000"/>
                </a:cubicBezTo>
                <a:lnTo>
                  <a:pt x="0" y="0"/>
                </a:lnTo>
                <a:close/>
              </a:path>
            </a:pathLst>
          </a:custGeom>
          <a:solidFill>
            <a:srgbClr val="2E2D33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-1" y="-14514"/>
            <a:ext cx="12205677" cy="6872514"/>
          </a:xfrm>
          <a:prstGeom prst="rect">
            <a:avLst/>
          </a:prstGeom>
        </p:spPr>
      </p:pic>
      <p:sp>
        <p:nvSpPr>
          <p:cNvPr id="6" name="TextBox 8"/>
          <p:cNvSpPr txBox="1"/>
          <p:nvPr/>
        </p:nvSpPr>
        <p:spPr>
          <a:xfrm>
            <a:off x="3263975" y="2589546"/>
            <a:ext cx="56640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THANK YOU</a:t>
            </a:r>
            <a:endParaRPr lang="zh-CN" altLang="en-US" sz="7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3887892" y="4737733"/>
            <a:ext cx="74376" cy="198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4057015" y="4631055"/>
            <a:ext cx="2138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汇报人：研小招</a:t>
            </a:r>
          </a:p>
        </p:txBody>
      </p:sp>
      <p:sp>
        <p:nvSpPr>
          <p:cNvPr id="62" name="矩形 61"/>
          <p:cNvSpPr/>
          <p:nvPr/>
        </p:nvSpPr>
        <p:spPr>
          <a:xfrm>
            <a:off x="6518622" y="4736093"/>
            <a:ext cx="74376" cy="198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6687527" y="4629130"/>
            <a:ext cx="175519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导师：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XXX</a:t>
            </a:r>
          </a:p>
        </p:txBody>
      </p:sp>
      <p:sp>
        <p:nvSpPr>
          <p:cNvPr id="64" name="矩形 63"/>
          <p:cNvSpPr/>
          <p:nvPr/>
        </p:nvSpPr>
        <p:spPr>
          <a:xfrm>
            <a:off x="3340735" y="4158615"/>
            <a:ext cx="5510530" cy="37592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zh-CN" altLang="en-US" sz="20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华中科技大学</a:t>
            </a:r>
            <a:r>
              <a:rPr lang="en-US" altLang="zh-CN" sz="20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20XX</a:t>
            </a:r>
            <a:r>
              <a:rPr lang="zh-CN" altLang="en-US" sz="20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级</a:t>
            </a:r>
            <a:r>
              <a:rPr lang="en-US" altLang="zh-CN" sz="20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XX</a:t>
            </a:r>
            <a:r>
              <a:rPr lang="zh-CN" altLang="en-US" sz="20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学院</a:t>
            </a:r>
          </a:p>
        </p:txBody>
      </p:sp>
      <p:pic>
        <p:nvPicPr>
          <p:cNvPr id="2" name="图片 1" descr="白色logo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3725" y="676275"/>
            <a:ext cx="3384550" cy="1004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99"/>
                            </p:stCondLst>
                            <p:childTnLst>
                              <p:par>
                                <p:cTn id="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99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0" grpId="0" animBg="1"/>
      <p:bldP spid="61" grpId="0"/>
      <p:bldP spid="62" grpId="0" animBg="1"/>
      <p:bldP spid="63" grpId="0"/>
      <p:bldP spid="6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/Users/wangpeijia/Downloads/WechatIMG252.jpegWechatIMG25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20065" y="-47625"/>
            <a:ext cx="4635500" cy="695388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3391357" y="2762250"/>
            <a:ext cx="1333500" cy="1333500"/>
            <a:chOff x="3410712" y="2762250"/>
            <a:chExt cx="1333500" cy="1333500"/>
          </a:xfrm>
        </p:grpSpPr>
        <p:sp>
          <p:nvSpPr>
            <p:cNvPr id="2" name="椭圆 1"/>
            <p:cNvSpPr/>
            <p:nvPr/>
          </p:nvSpPr>
          <p:spPr>
            <a:xfrm>
              <a:off x="3410712" y="2762250"/>
              <a:ext cx="1333500" cy="1333500"/>
            </a:xfrm>
            <a:prstGeom prst="ellipse">
              <a:avLst/>
            </a:prstGeom>
            <a:solidFill>
              <a:srgbClr val="17161C"/>
            </a:solidFill>
            <a:ln w="38100"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TextBox 10"/>
            <p:cNvSpPr txBox="1"/>
            <p:nvPr/>
          </p:nvSpPr>
          <p:spPr>
            <a:xfrm>
              <a:off x="3610884" y="3013502"/>
              <a:ext cx="94449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  <a:sym typeface="微软雅黑" panose="020B0503020204020204" pitchFamily="34" charset="-122"/>
                </a:rPr>
                <a:t>01</a:t>
              </a:r>
            </a:p>
          </p:txBody>
        </p:sp>
      </p:grpSp>
      <p:sp>
        <p:nvSpPr>
          <p:cNvPr id="22" name="TextBox 30"/>
          <p:cNvSpPr txBox="1"/>
          <p:nvPr/>
        </p:nvSpPr>
        <p:spPr>
          <a:xfrm>
            <a:off x="5217795" y="3072130"/>
            <a:ext cx="35921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rgbClr val="41414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5337214" y="4048858"/>
            <a:ext cx="4356939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Therefore it may be the case that issues arise, i.e. issues with national postal services, international customs issues etc. </a:t>
            </a:r>
          </a:p>
        </p:txBody>
      </p:sp>
      <p:sp>
        <p:nvSpPr>
          <p:cNvPr id="24" name="矩形 23"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/>
          <p:cNvSpPr/>
          <p:nvPr/>
        </p:nvSpPr>
        <p:spPr>
          <a:xfrm>
            <a:off x="11949568" y="2985770"/>
            <a:ext cx="242432" cy="1333500"/>
          </a:xfrm>
          <a:prstGeom prst="rect">
            <a:avLst/>
          </a:prstGeom>
          <a:solidFill>
            <a:srgbClr val="4141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506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08333E-6 -0.0676 L -2.08333E-6 2.96296E-6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build="allAtOnce"/>
      <p:bldP spid="24" grpId="0" animBg="1"/>
      <p:bldP spid="24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2298816" y="3617087"/>
            <a:ext cx="0" cy="485013"/>
          </a:xfrm>
          <a:prstGeom prst="line">
            <a:avLst/>
          </a:prstGeom>
          <a:ln w="19050">
            <a:solidFill>
              <a:srgbClr val="5A5A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196196" y="3045587"/>
            <a:ext cx="0" cy="485013"/>
          </a:xfrm>
          <a:prstGeom prst="line">
            <a:avLst/>
          </a:prstGeom>
          <a:ln w="19050">
            <a:solidFill>
              <a:srgbClr val="5A5A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7990956" y="3045587"/>
            <a:ext cx="0" cy="485013"/>
          </a:xfrm>
          <a:prstGeom prst="line">
            <a:avLst/>
          </a:prstGeom>
          <a:ln w="19050">
            <a:solidFill>
              <a:srgbClr val="5A5A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6101196" y="3617087"/>
            <a:ext cx="0" cy="485013"/>
          </a:xfrm>
          <a:prstGeom prst="line">
            <a:avLst/>
          </a:prstGeom>
          <a:ln w="19050">
            <a:solidFill>
              <a:srgbClr val="5A5A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9880716" y="3617087"/>
            <a:ext cx="0" cy="485013"/>
          </a:xfrm>
          <a:prstGeom prst="line">
            <a:avLst/>
          </a:prstGeom>
          <a:ln w="19050">
            <a:solidFill>
              <a:srgbClr val="5A5A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F069B-D994-4262-8CEC-8B0A802048A3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Box 10"/>
          <p:cNvSpPr txBox="1"/>
          <p:nvPr/>
        </p:nvSpPr>
        <p:spPr>
          <a:xfrm>
            <a:off x="4772561" y="448343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输入你的标题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658247" y="1384300"/>
            <a:ext cx="875507" cy="0"/>
          </a:xfrm>
          <a:prstGeom prst="line">
            <a:avLst/>
          </a:prstGeom>
          <a:ln w="50800">
            <a:solidFill>
              <a:srgbClr val="5A5A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0" y="3530600"/>
            <a:ext cx="12192000" cy="177800"/>
          </a:xfrm>
          <a:prstGeom prst="rect">
            <a:avLst/>
          </a:prstGeom>
          <a:solidFill>
            <a:srgbClr val="4141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流程图: 过程 5"/>
          <p:cNvSpPr/>
          <p:nvPr/>
        </p:nvSpPr>
        <p:spPr>
          <a:xfrm>
            <a:off x="1946871" y="4102100"/>
            <a:ext cx="723900" cy="485013"/>
          </a:xfrm>
          <a:prstGeom prst="flowChartProcess">
            <a:avLst/>
          </a:prstGeom>
          <a:solidFill>
            <a:srgbClr val="2E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流程图: 过程 6"/>
          <p:cNvSpPr/>
          <p:nvPr/>
        </p:nvSpPr>
        <p:spPr>
          <a:xfrm>
            <a:off x="5734051" y="4102100"/>
            <a:ext cx="723900" cy="485013"/>
          </a:xfrm>
          <a:prstGeom prst="flowChartProcess">
            <a:avLst/>
          </a:prstGeom>
          <a:solidFill>
            <a:srgbClr val="2E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流程图: 过程 7"/>
          <p:cNvSpPr/>
          <p:nvPr/>
        </p:nvSpPr>
        <p:spPr>
          <a:xfrm>
            <a:off x="9521230" y="4102100"/>
            <a:ext cx="723900" cy="485013"/>
          </a:xfrm>
          <a:prstGeom prst="flowChartProcess">
            <a:avLst/>
          </a:prstGeom>
          <a:solidFill>
            <a:srgbClr val="2E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流程图: 过程 10"/>
          <p:cNvSpPr/>
          <p:nvPr/>
        </p:nvSpPr>
        <p:spPr>
          <a:xfrm>
            <a:off x="3840460" y="2700623"/>
            <a:ext cx="723900" cy="485013"/>
          </a:xfrm>
          <a:prstGeom prst="flowChartProcess">
            <a:avLst/>
          </a:prstGeom>
          <a:solidFill>
            <a:srgbClr val="2E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流程图: 过程 11"/>
          <p:cNvSpPr/>
          <p:nvPr/>
        </p:nvSpPr>
        <p:spPr>
          <a:xfrm>
            <a:off x="7627640" y="2700623"/>
            <a:ext cx="723900" cy="485013"/>
          </a:xfrm>
          <a:prstGeom prst="flowChartProcess">
            <a:avLst/>
          </a:prstGeom>
          <a:solidFill>
            <a:srgbClr val="2E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TextBox 54"/>
          <p:cNvSpPr txBox="1"/>
          <p:nvPr/>
        </p:nvSpPr>
        <p:spPr>
          <a:xfrm>
            <a:off x="1910483" y="4784914"/>
            <a:ext cx="762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Start</a:t>
            </a:r>
          </a:p>
        </p:txBody>
      </p:sp>
      <p:sp>
        <p:nvSpPr>
          <p:cNvPr id="15" name="TextBox 54"/>
          <p:cNvSpPr txBox="1"/>
          <p:nvPr/>
        </p:nvSpPr>
        <p:spPr>
          <a:xfrm>
            <a:off x="1741174" y="5108078"/>
            <a:ext cx="1101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8784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Welcome</a:t>
            </a:r>
            <a:endParaRPr lang="zh-CN" altLang="en-US" sz="1600" dirty="0">
              <a:solidFill>
                <a:srgbClr val="87849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sp>
        <p:nvSpPr>
          <p:cNvPr id="17" name="TextBox 55"/>
          <p:cNvSpPr txBox="1"/>
          <p:nvPr/>
        </p:nvSpPr>
        <p:spPr>
          <a:xfrm>
            <a:off x="3360342" y="1836158"/>
            <a:ext cx="1666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What we do</a:t>
            </a:r>
          </a:p>
        </p:txBody>
      </p:sp>
      <p:sp>
        <p:nvSpPr>
          <p:cNvPr id="18" name="TextBox 55"/>
          <p:cNvSpPr txBox="1"/>
          <p:nvPr/>
        </p:nvSpPr>
        <p:spPr>
          <a:xfrm>
            <a:off x="3108926" y="2170250"/>
            <a:ext cx="2168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8784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Presenting our work</a:t>
            </a:r>
            <a:endParaRPr lang="zh-CN" altLang="en-US" sz="1600" dirty="0">
              <a:solidFill>
                <a:srgbClr val="87849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sp>
        <p:nvSpPr>
          <p:cNvPr id="19" name="TextBox 55"/>
          <p:cNvSpPr txBox="1"/>
          <p:nvPr/>
        </p:nvSpPr>
        <p:spPr>
          <a:xfrm>
            <a:off x="5387962" y="4779440"/>
            <a:ext cx="1395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Strategies</a:t>
            </a:r>
          </a:p>
        </p:txBody>
      </p:sp>
      <p:sp>
        <p:nvSpPr>
          <p:cNvPr id="20" name="TextBox 57"/>
          <p:cNvSpPr txBox="1"/>
          <p:nvPr/>
        </p:nvSpPr>
        <p:spPr>
          <a:xfrm>
            <a:off x="5405691" y="5112183"/>
            <a:ext cx="1359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8784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Magic ideas</a:t>
            </a:r>
            <a:endParaRPr lang="zh-CN" altLang="en-US" sz="1600" dirty="0">
              <a:solidFill>
                <a:srgbClr val="87849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sp>
        <p:nvSpPr>
          <p:cNvPr id="21" name="TextBox 55"/>
          <p:cNvSpPr txBox="1"/>
          <p:nvPr/>
        </p:nvSpPr>
        <p:spPr>
          <a:xfrm>
            <a:off x="7391758" y="1836158"/>
            <a:ext cx="1176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Analysis</a:t>
            </a:r>
          </a:p>
        </p:txBody>
      </p:sp>
      <p:sp>
        <p:nvSpPr>
          <p:cNvPr id="22" name="TextBox 58"/>
          <p:cNvSpPr txBox="1"/>
          <p:nvPr/>
        </p:nvSpPr>
        <p:spPr>
          <a:xfrm>
            <a:off x="7242775" y="2168901"/>
            <a:ext cx="1474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8784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Chart &amp; Polls</a:t>
            </a:r>
            <a:endParaRPr lang="zh-CN" altLang="en-US" sz="1600" dirty="0">
              <a:solidFill>
                <a:srgbClr val="87849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sp>
        <p:nvSpPr>
          <p:cNvPr id="23" name="TextBox 55"/>
          <p:cNvSpPr txBox="1"/>
          <p:nvPr/>
        </p:nvSpPr>
        <p:spPr>
          <a:xfrm>
            <a:off x="9583939" y="4776399"/>
            <a:ext cx="647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End</a:t>
            </a:r>
          </a:p>
        </p:txBody>
      </p:sp>
      <p:sp>
        <p:nvSpPr>
          <p:cNvPr id="24" name="TextBox 60"/>
          <p:cNvSpPr txBox="1"/>
          <p:nvPr/>
        </p:nvSpPr>
        <p:spPr>
          <a:xfrm>
            <a:off x="9321848" y="5110491"/>
            <a:ext cx="1172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8784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Questions</a:t>
            </a:r>
            <a:endParaRPr lang="zh-CN" altLang="en-US" sz="1600" dirty="0">
              <a:solidFill>
                <a:srgbClr val="87849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101486" y="4082996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992100" y="2681519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903866" y="4080770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782889" y="2681519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4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9683385" y="4080770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5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3" cstate="screen"/>
          <a:srcRect l="18439" t="3204" r="23562" b="1001"/>
          <a:stretch>
            <a:fillRect/>
          </a:stretch>
        </p:blipFill>
        <p:spPr>
          <a:xfrm>
            <a:off x="1696717" y="1834354"/>
            <a:ext cx="1219200" cy="1346201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3556000" y="4102100"/>
            <a:ext cx="1219200" cy="1344532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2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-59"/>
          <a:stretch>
            <a:fillRect/>
          </a:stretch>
        </p:blipFill>
        <p:spPr>
          <a:xfrm>
            <a:off x="5491162" y="1840189"/>
            <a:ext cx="1221581" cy="1345406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7372350" y="4102100"/>
            <a:ext cx="1216025" cy="134302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 rotWithShape="1">
          <a:blip r:embed="rId10" cstate="screen"/>
          <a:srcRect/>
          <a:stretch>
            <a:fillRect/>
          </a:stretch>
        </p:blipFill>
        <p:spPr>
          <a:xfrm>
            <a:off x="9270206" y="1839911"/>
            <a:ext cx="1219200" cy="1343025"/>
          </a:xfrm>
          <a:prstGeom prst="rect">
            <a:avLst/>
          </a:prstGeom>
        </p:spPr>
      </p:pic>
      <p:sp>
        <p:nvSpPr>
          <p:cNvPr id="10" name="下箭头 9"/>
          <p:cNvSpPr/>
          <p:nvPr/>
        </p:nvSpPr>
        <p:spPr>
          <a:xfrm flipV="1">
            <a:off x="2228721" y="3219476"/>
            <a:ext cx="156453" cy="315858"/>
          </a:xfrm>
          <a:prstGeom prst="downArrow">
            <a:avLst/>
          </a:prstGeom>
          <a:solidFill>
            <a:srgbClr val="585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9" name="下箭头 38"/>
          <p:cNvSpPr/>
          <p:nvPr/>
        </p:nvSpPr>
        <p:spPr>
          <a:xfrm flipV="1">
            <a:off x="6023480" y="3219476"/>
            <a:ext cx="156453" cy="315858"/>
          </a:xfrm>
          <a:prstGeom prst="downArrow">
            <a:avLst/>
          </a:prstGeom>
          <a:solidFill>
            <a:srgbClr val="585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下箭头 43"/>
          <p:cNvSpPr/>
          <p:nvPr/>
        </p:nvSpPr>
        <p:spPr>
          <a:xfrm flipV="1">
            <a:off x="9801579" y="3219476"/>
            <a:ext cx="156453" cy="315858"/>
          </a:xfrm>
          <a:prstGeom prst="downArrow">
            <a:avLst/>
          </a:prstGeom>
          <a:solidFill>
            <a:srgbClr val="585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5" name="下箭头 44"/>
          <p:cNvSpPr/>
          <p:nvPr/>
        </p:nvSpPr>
        <p:spPr>
          <a:xfrm>
            <a:off x="4125197" y="3698532"/>
            <a:ext cx="156453" cy="315858"/>
          </a:xfrm>
          <a:prstGeom prst="downArrow">
            <a:avLst/>
          </a:prstGeom>
          <a:solidFill>
            <a:srgbClr val="585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6" name="下箭头 45"/>
          <p:cNvSpPr/>
          <p:nvPr/>
        </p:nvSpPr>
        <p:spPr>
          <a:xfrm>
            <a:off x="7920743" y="3698532"/>
            <a:ext cx="156453" cy="315858"/>
          </a:xfrm>
          <a:prstGeom prst="downArrow">
            <a:avLst/>
          </a:prstGeom>
          <a:solidFill>
            <a:srgbClr val="585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8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decel="10000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decel="10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decel="10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1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decel="10000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1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1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  <p:bldP spid="12" grpId="0" animBg="1"/>
      <p:bldP spid="14" grpId="0"/>
      <p:bldP spid="15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38" grpId="0"/>
      <p:bldP spid="40" grpId="0"/>
      <p:bldP spid="41" grpId="0"/>
      <p:bldP spid="42" grpId="0"/>
      <p:bldP spid="43" grpId="0"/>
      <p:bldP spid="10" grpId="0" animBg="1"/>
      <p:bldP spid="39" grpId="0" animBg="1"/>
      <p:bldP spid="44" grpId="0" animBg="1"/>
      <p:bldP spid="45" grpId="0" animBg="1"/>
      <p:bldP spid="4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F069B-D994-4262-8CEC-8B0A802048A3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00125" y="3457575"/>
            <a:ext cx="2038350" cy="250825"/>
          </a:xfrm>
          <a:prstGeom prst="rect">
            <a:avLst/>
          </a:prstGeom>
          <a:solidFill>
            <a:srgbClr val="A8A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38475" y="3457575"/>
            <a:ext cx="2038350" cy="250825"/>
          </a:xfrm>
          <a:prstGeom prst="rect">
            <a:avLst/>
          </a:prstGeom>
          <a:solidFill>
            <a:srgbClr val="5A5A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076825" y="3457575"/>
            <a:ext cx="2038350" cy="250825"/>
          </a:xfrm>
          <a:prstGeom prst="rect">
            <a:avLst/>
          </a:prstGeom>
          <a:solidFill>
            <a:srgbClr val="4141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115175" y="3457575"/>
            <a:ext cx="2038350" cy="250825"/>
          </a:xfrm>
          <a:prstGeom prst="rect">
            <a:avLst/>
          </a:prstGeom>
          <a:solidFill>
            <a:srgbClr val="2E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153525" y="3457575"/>
            <a:ext cx="2038350" cy="250825"/>
          </a:xfrm>
          <a:prstGeom prst="rect">
            <a:avLst/>
          </a:prstGeom>
          <a:solidFill>
            <a:srgbClr val="1716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TextBox 54"/>
          <p:cNvSpPr txBox="1"/>
          <p:nvPr/>
        </p:nvSpPr>
        <p:spPr>
          <a:xfrm>
            <a:off x="1009650" y="3975289"/>
            <a:ext cx="762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Start</a:t>
            </a:r>
          </a:p>
        </p:txBody>
      </p:sp>
      <p:sp>
        <p:nvSpPr>
          <p:cNvPr id="12" name="TextBox 54"/>
          <p:cNvSpPr txBox="1"/>
          <p:nvPr/>
        </p:nvSpPr>
        <p:spPr>
          <a:xfrm>
            <a:off x="1009650" y="4298453"/>
            <a:ext cx="1101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8784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Welcome</a:t>
            </a:r>
            <a:endParaRPr lang="zh-CN" altLang="en-US" sz="1600" dirty="0">
              <a:solidFill>
                <a:srgbClr val="87849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sp>
        <p:nvSpPr>
          <p:cNvPr id="13" name="TextBox 55"/>
          <p:cNvSpPr txBox="1"/>
          <p:nvPr/>
        </p:nvSpPr>
        <p:spPr>
          <a:xfrm>
            <a:off x="3048186" y="3964361"/>
            <a:ext cx="1666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What we do</a:t>
            </a:r>
          </a:p>
        </p:txBody>
      </p:sp>
      <p:sp>
        <p:nvSpPr>
          <p:cNvPr id="14" name="TextBox 55"/>
          <p:cNvSpPr txBox="1"/>
          <p:nvPr/>
        </p:nvSpPr>
        <p:spPr>
          <a:xfrm>
            <a:off x="3048186" y="4298453"/>
            <a:ext cx="2168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8784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Presenting our work</a:t>
            </a:r>
            <a:endParaRPr lang="zh-CN" altLang="en-US" sz="1600" dirty="0">
              <a:solidFill>
                <a:srgbClr val="87849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sp>
        <p:nvSpPr>
          <p:cNvPr id="15" name="TextBox 55"/>
          <p:cNvSpPr txBox="1"/>
          <p:nvPr/>
        </p:nvSpPr>
        <p:spPr>
          <a:xfrm>
            <a:off x="5005518" y="3964361"/>
            <a:ext cx="1395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Strategies</a:t>
            </a:r>
          </a:p>
        </p:txBody>
      </p:sp>
      <p:sp>
        <p:nvSpPr>
          <p:cNvPr id="16" name="TextBox 57"/>
          <p:cNvSpPr txBox="1"/>
          <p:nvPr/>
        </p:nvSpPr>
        <p:spPr>
          <a:xfrm>
            <a:off x="5008020" y="4297104"/>
            <a:ext cx="1359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8784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Magic ideas</a:t>
            </a:r>
            <a:endParaRPr lang="zh-CN" altLang="en-US" sz="1600" dirty="0">
              <a:solidFill>
                <a:srgbClr val="87849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sp>
        <p:nvSpPr>
          <p:cNvPr id="17" name="TextBox 55"/>
          <p:cNvSpPr txBox="1"/>
          <p:nvPr/>
        </p:nvSpPr>
        <p:spPr>
          <a:xfrm>
            <a:off x="7053358" y="3964361"/>
            <a:ext cx="1176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Analysis</a:t>
            </a:r>
          </a:p>
        </p:txBody>
      </p:sp>
      <p:sp>
        <p:nvSpPr>
          <p:cNvPr id="18" name="TextBox 58"/>
          <p:cNvSpPr txBox="1"/>
          <p:nvPr/>
        </p:nvSpPr>
        <p:spPr>
          <a:xfrm>
            <a:off x="7036175" y="4297104"/>
            <a:ext cx="1474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8784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Chart &amp; Polls</a:t>
            </a:r>
            <a:endParaRPr lang="zh-CN" altLang="en-US" sz="1600" dirty="0">
              <a:solidFill>
                <a:srgbClr val="87849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sp>
        <p:nvSpPr>
          <p:cNvPr id="19" name="TextBox 55"/>
          <p:cNvSpPr txBox="1"/>
          <p:nvPr/>
        </p:nvSpPr>
        <p:spPr>
          <a:xfrm>
            <a:off x="9135648" y="3963012"/>
            <a:ext cx="647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End</a:t>
            </a:r>
          </a:p>
        </p:txBody>
      </p:sp>
      <p:sp>
        <p:nvSpPr>
          <p:cNvPr id="20" name="TextBox 60"/>
          <p:cNvSpPr txBox="1"/>
          <p:nvPr/>
        </p:nvSpPr>
        <p:spPr>
          <a:xfrm>
            <a:off x="9097977" y="4297104"/>
            <a:ext cx="1172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8784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Questions</a:t>
            </a:r>
            <a:endParaRPr lang="zh-CN" altLang="en-US" sz="1600" dirty="0">
              <a:solidFill>
                <a:srgbClr val="87849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1009650" y="3708400"/>
            <a:ext cx="0" cy="879475"/>
          </a:xfrm>
          <a:prstGeom prst="line">
            <a:avLst/>
          </a:prstGeom>
          <a:ln w="19050">
            <a:solidFill>
              <a:srgbClr val="A8A9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3047069" y="3708400"/>
            <a:ext cx="0" cy="879475"/>
          </a:xfrm>
          <a:prstGeom prst="line">
            <a:avLst/>
          </a:prstGeom>
          <a:ln w="19050">
            <a:solidFill>
              <a:srgbClr val="5A5A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5086349" y="3708400"/>
            <a:ext cx="0" cy="879475"/>
          </a:xfrm>
          <a:prstGeom prst="line">
            <a:avLst/>
          </a:prstGeom>
          <a:ln w="19050">
            <a:solidFill>
              <a:srgbClr val="4141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124223" y="3708400"/>
            <a:ext cx="0" cy="879475"/>
          </a:xfrm>
          <a:prstGeom prst="line">
            <a:avLst/>
          </a:prstGeom>
          <a:ln w="19050">
            <a:solidFill>
              <a:srgbClr val="2E2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9163367" y="3708400"/>
            <a:ext cx="0" cy="879475"/>
          </a:xfrm>
          <a:prstGeom prst="line">
            <a:avLst/>
          </a:prstGeom>
          <a:ln w="19050">
            <a:solidFill>
              <a:srgbClr val="1716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0"/>
          <p:cNvSpPr txBox="1"/>
          <p:nvPr/>
        </p:nvSpPr>
        <p:spPr>
          <a:xfrm>
            <a:off x="4080828" y="448343"/>
            <a:ext cx="4030345" cy="86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输入你的标题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solidFill>
                  <a:srgbClr val="8D91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what we do today agenda, timeline</a:t>
            </a:r>
            <a:endParaRPr lang="zh-CN" altLang="en-US" dirty="0">
              <a:solidFill>
                <a:srgbClr val="8D919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5658247" y="1384300"/>
            <a:ext cx="875507" cy="0"/>
          </a:xfrm>
          <a:prstGeom prst="line">
            <a:avLst/>
          </a:prstGeom>
          <a:ln w="50800">
            <a:solidFill>
              <a:srgbClr val="5A5A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566293" y="2044095"/>
            <a:ext cx="9060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dirty="0">
                <a:solidFill>
                  <a:srgbClr val="A8A9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1</a:t>
            </a:r>
            <a:endParaRPr lang="zh-CN" altLang="en-US" sz="9600" dirty="0">
              <a:solidFill>
                <a:srgbClr val="A8A9A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603782" y="2044095"/>
            <a:ext cx="9060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dirty="0">
                <a:solidFill>
                  <a:srgbClr val="5A5A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2</a:t>
            </a:r>
            <a:endParaRPr lang="zh-CN" altLang="en-US" sz="9600" dirty="0">
              <a:solidFill>
                <a:srgbClr val="5A5A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641801" y="2044095"/>
            <a:ext cx="9060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dirty="0">
                <a:solidFill>
                  <a:srgbClr val="4141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3</a:t>
            </a:r>
            <a:endParaRPr lang="zh-CN" altLang="en-US" sz="9600" dirty="0">
              <a:solidFill>
                <a:srgbClr val="41414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681341" y="2044095"/>
            <a:ext cx="9060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dirty="0">
                <a:solidFill>
                  <a:srgbClr val="2E2D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4</a:t>
            </a:r>
            <a:endParaRPr lang="zh-CN" altLang="en-US" sz="9600" dirty="0">
              <a:solidFill>
                <a:srgbClr val="2E2D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713817" y="2044095"/>
            <a:ext cx="9060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dirty="0">
                <a:solidFill>
                  <a:srgbClr val="17161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5</a:t>
            </a:r>
            <a:endParaRPr lang="zh-CN" altLang="en-US" sz="9600" dirty="0">
              <a:solidFill>
                <a:srgbClr val="17161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decel="10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9" grpId="0"/>
      <p:bldP spid="30" grpId="0"/>
      <p:bldP spid="31" grpId="0"/>
      <p:bldP spid="32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 flipV="1">
            <a:off x="6947347" y="3715506"/>
            <a:ext cx="1682993" cy="1"/>
          </a:xfrm>
          <a:prstGeom prst="line">
            <a:avLst/>
          </a:prstGeom>
          <a:ln w="57150">
            <a:solidFill>
              <a:srgbClr val="5A5A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3561665" y="3715507"/>
            <a:ext cx="1627786" cy="0"/>
          </a:xfrm>
          <a:prstGeom prst="line">
            <a:avLst/>
          </a:prstGeom>
          <a:ln w="57150">
            <a:solidFill>
              <a:srgbClr val="5A5A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6101196" y="2206175"/>
            <a:ext cx="0" cy="485013"/>
          </a:xfrm>
          <a:prstGeom prst="line">
            <a:avLst/>
          </a:prstGeom>
          <a:ln w="57150">
            <a:solidFill>
              <a:srgbClr val="2E2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101196" y="4682675"/>
            <a:ext cx="0" cy="485013"/>
          </a:xfrm>
          <a:prstGeom prst="line">
            <a:avLst/>
          </a:prstGeom>
          <a:ln w="57150">
            <a:solidFill>
              <a:srgbClr val="5A5A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任意多边形 21"/>
          <p:cNvSpPr/>
          <p:nvPr/>
        </p:nvSpPr>
        <p:spPr>
          <a:xfrm>
            <a:off x="6638925" y="2743200"/>
            <a:ext cx="1100137" cy="342900"/>
          </a:xfrm>
          <a:custGeom>
            <a:avLst/>
            <a:gdLst>
              <a:gd name="connsiteX0" fmla="*/ 0 w 685800"/>
              <a:gd name="connsiteY0" fmla="*/ 342900 h 342900"/>
              <a:gd name="connsiteX1" fmla="*/ 342900 w 685800"/>
              <a:gd name="connsiteY1" fmla="*/ 0 h 342900"/>
              <a:gd name="connsiteX2" fmla="*/ 685800 w 685800"/>
              <a:gd name="connsiteY2" fmla="*/ 0 h 342900"/>
              <a:gd name="connsiteX0-1" fmla="*/ 0 w 1085850"/>
              <a:gd name="connsiteY0-2" fmla="*/ 342900 h 342900"/>
              <a:gd name="connsiteX1-3" fmla="*/ 342900 w 1085850"/>
              <a:gd name="connsiteY1-4" fmla="*/ 0 h 342900"/>
              <a:gd name="connsiteX2-5" fmla="*/ 1085850 w 1085850"/>
              <a:gd name="connsiteY2-6" fmla="*/ 0 h 342900"/>
              <a:gd name="connsiteX0-7" fmla="*/ 0 w 1100137"/>
              <a:gd name="connsiteY0-8" fmla="*/ 342900 h 342900"/>
              <a:gd name="connsiteX1-9" fmla="*/ 342900 w 1100137"/>
              <a:gd name="connsiteY1-10" fmla="*/ 0 h 342900"/>
              <a:gd name="connsiteX2-11" fmla="*/ 1100137 w 1100137"/>
              <a:gd name="connsiteY2-12" fmla="*/ 0 h 3429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100137" h="342900">
                <a:moveTo>
                  <a:pt x="0" y="342900"/>
                </a:moveTo>
                <a:lnTo>
                  <a:pt x="342900" y="0"/>
                </a:lnTo>
                <a:lnTo>
                  <a:pt x="1100137" y="0"/>
                </a:lnTo>
              </a:path>
            </a:pathLst>
          </a:custGeom>
          <a:noFill/>
          <a:ln w="57150">
            <a:solidFill>
              <a:srgbClr val="5A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" name="任意多边形 22"/>
          <p:cNvSpPr/>
          <p:nvPr/>
        </p:nvSpPr>
        <p:spPr>
          <a:xfrm flipH="1">
            <a:off x="4485313" y="2743200"/>
            <a:ext cx="1109662" cy="342900"/>
          </a:xfrm>
          <a:custGeom>
            <a:avLst/>
            <a:gdLst>
              <a:gd name="connsiteX0" fmla="*/ 0 w 685800"/>
              <a:gd name="connsiteY0" fmla="*/ 342900 h 342900"/>
              <a:gd name="connsiteX1" fmla="*/ 342900 w 685800"/>
              <a:gd name="connsiteY1" fmla="*/ 0 h 342900"/>
              <a:gd name="connsiteX2" fmla="*/ 685800 w 685800"/>
              <a:gd name="connsiteY2" fmla="*/ 0 h 342900"/>
              <a:gd name="connsiteX0-1" fmla="*/ 0 w 1109662"/>
              <a:gd name="connsiteY0-2" fmla="*/ 342900 h 342900"/>
              <a:gd name="connsiteX1-3" fmla="*/ 342900 w 1109662"/>
              <a:gd name="connsiteY1-4" fmla="*/ 0 h 342900"/>
              <a:gd name="connsiteX2-5" fmla="*/ 1109662 w 1109662"/>
              <a:gd name="connsiteY2-6" fmla="*/ 0 h 3429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109662" h="342900">
                <a:moveTo>
                  <a:pt x="0" y="342900"/>
                </a:moveTo>
                <a:lnTo>
                  <a:pt x="342900" y="0"/>
                </a:lnTo>
                <a:lnTo>
                  <a:pt x="1109662" y="0"/>
                </a:lnTo>
              </a:path>
            </a:pathLst>
          </a:custGeom>
          <a:noFill/>
          <a:ln w="57150">
            <a:solidFill>
              <a:srgbClr val="5A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任意多边形 23"/>
          <p:cNvSpPr/>
          <p:nvPr/>
        </p:nvSpPr>
        <p:spPr>
          <a:xfrm flipV="1">
            <a:off x="6638925" y="4344913"/>
            <a:ext cx="1100137" cy="342900"/>
          </a:xfrm>
          <a:custGeom>
            <a:avLst/>
            <a:gdLst>
              <a:gd name="connsiteX0" fmla="*/ 0 w 685800"/>
              <a:gd name="connsiteY0" fmla="*/ 342900 h 342900"/>
              <a:gd name="connsiteX1" fmla="*/ 342900 w 685800"/>
              <a:gd name="connsiteY1" fmla="*/ 0 h 342900"/>
              <a:gd name="connsiteX2" fmla="*/ 685800 w 685800"/>
              <a:gd name="connsiteY2" fmla="*/ 0 h 342900"/>
              <a:gd name="connsiteX0-1" fmla="*/ 0 w 1100137"/>
              <a:gd name="connsiteY0-2" fmla="*/ 342900 h 342900"/>
              <a:gd name="connsiteX1-3" fmla="*/ 342900 w 1100137"/>
              <a:gd name="connsiteY1-4" fmla="*/ 0 h 342900"/>
              <a:gd name="connsiteX2-5" fmla="*/ 1100137 w 1100137"/>
              <a:gd name="connsiteY2-6" fmla="*/ 0 h 3429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100137" h="342900">
                <a:moveTo>
                  <a:pt x="0" y="342900"/>
                </a:moveTo>
                <a:lnTo>
                  <a:pt x="342900" y="0"/>
                </a:lnTo>
                <a:lnTo>
                  <a:pt x="1100137" y="0"/>
                </a:lnTo>
              </a:path>
            </a:pathLst>
          </a:custGeom>
          <a:noFill/>
          <a:ln w="57150">
            <a:solidFill>
              <a:srgbClr val="5A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任意多边形 24"/>
          <p:cNvSpPr/>
          <p:nvPr/>
        </p:nvSpPr>
        <p:spPr>
          <a:xfrm flipH="1" flipV="1">
            <a:off x="4485311" y="4344913"/>
            <a:ext cx="1109663" cy="342900"/>
          </a:xfrm>
          <a:custGeom>
            <a:avLst/>
            <a:gdLst>
              <a:gd name="connsiteX0" fmla="*/ 0 w 685800"/>
              <a:gd name="connsiteY0" fmla="*/ 342900 h 342900"/>
              <a:gd name="connsiteX1" fmla="*/ 342900 w 685800"/>
              <a:gd name="connsiteY1" fmla="*/ 0 h 342900"/>
              <a:gd name="connsiteX2" fmla="*/ 685800 w 685800"/>
              <a:gd name="connsiteY2" fmla="*/ 0 h 342900"/>
              <a:gd name="connsiteX0-1" fmla="*/ 0 w 1109663"/>
              <a:gd name="connsiteY0-2" fmla="*/ 342900 h 342900"/>
              <a:gd name="connsiteX1-3" fmla="*/ 342900 w 1109663"/>
              <a:gd name="connsiteY1-4" fmla="*/ 0 h 342900"/>
              <a:gd name="connsiteX2-5" fmla="*/ 1109663 w 1109663"/>
              <a:gd name="connsiteY2-6" fmla="*/ 0 h 3429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109663" h="342900">
                <a:moveTo>
                  <a:pt x="0" y="342900"/>
                </a:moveTo>
                <a:lnTo>
                  <a:pt x="342900" y="0"/>
                </a:lnTo>
                <a:lnTo>
                  <a:pt x="1109663" y="0"/>
                </a:lnTo>
              </a:path>
            </a:pathLst>
          </a:custGeom>
          <a:noFill/>
          <a:ln w="57150">
            <a:solidFill>
              <a:srgbClr val="5A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3" name="任意多边形 32"/>
          <p:cNvSpPr/>
          <p:nvPr/>
        </p:nvSpPr>
        <p:spPr>
          <a:xfrm>
            <a:off x="6502400" y="1689100"/>
            <a:ext cx="1468437" cy="1130300"/>
          </a:xfrm>
          <a:custGeom>
            <a:avLst/>
            <a:gdLst>
              <a:gd name="connsiteX0" fmla="*/ 0 w 939800"/>
              <a:gd name="connsiteY0" fmla="*/ 1130300 h 1130300"/>
              <a:gd name="connsiteX1" fmla="*/ 419100 w 939800"/>
              <a:gd name="connsiteY1" fmla="*/ 711200 h 1130300"/>
              <a:gd name="connsiteX2" fmla="*/ 419100 w 939800"/>
              <a:gd name="connsiteY2" fmla="*/ 330200 h 1130300"/>
              <a:gd name="connsiteX3" fmla="*/ 419100 w 939800"/>
              <a:gd name="connsiteY3" fmla="*/ 266700 h 1130300"/>
              <a:gd name="connsiteX4" fmla="*/ 419100 w 939800"/>
              <a:gd name="connsiteY4" fmla="*/ 88900 h 1130300"/>
              <a:gd name="connsiteX5" fmla="*/ 419100 w 939800"/>
              <a:gd name="connsiteY5" fmla="*/ 0 h 1130300"/>
              <a:gd name="connsiteX6" fmla="*/ 939800 w 939800"/>
              <a:gd name="connsiteY6" fmla="*/ 0 h 1130300"/>
              <a:gd name="connsiteX0-1" fmla="*/ 0 w 1468437"/>
              <a:gd name="connsiteY0-2" fmla="*/ 1130300 h 1130300"/>
              <a:gd name="connsiteX1-3" fmla="*/ 419100 w 1468437"/>
              <a:gd name="connsiteY1-4" fmla="*/ 711200 h 1130300"/>
              <a:gd name="connsiteX2-5" fmla="*/ 419100 w 1468437"/>
              <a:gd name="connsiteY2-6" fmla="*/ 330200 h 1130300"/>
              <a:gd name="connsiteX3-7" fmla="*/ 419100 w 1468437"/>
              <a:gd name="connsiteY3-8" fmla="*/ 266700 h 1130300"/>
              <a:gd name="connsiteX4-9" fmla="*/ 419100 w 1468437"/>
              <a:gd name="connsiteY4-10" fmla="*/ 88900 h 1130300"/>
              <a:gd name="connsiteX5-11" fmla="*/ 419100 w 1468437"/>
              <a:gd name="connsiteY5-12" fmla="*/ 0 h 1130300"/>
              <a:gd name="connsiteX6-13" fmla="*/ 1468437 w 1468437"/>
              <a:gd name="connsiteY6-14" fmla="*/ 0 h 1130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468437" h="1130300">
                <a:moveTo>
                  <a:pt x="0" y="1130300"/>
                </a:moveTo>
                <a:lnTo>
                  <a:pt x="419100" y="711200"/>
                </a:lnTo>
                <a:lnTo>
                  <a:pt x="419100" y="330200"/>
                </a:lnTo>
                <a:lnTo>
                  <a:pt x="419100" y="266700"/>
                </a:lnTo>
                <a:lnTo>
                  <a:pt x="419100" y="88900"/>
                </a:lnTo>
                <a:lnTo>
                  <a:pt x="419100" y="0"/>
                </a:lnTo>
                <a:lnTo>
                  <a:pt x="1468437" y="0"/>
                </a:lnTo>
              </a:path>
            </a:pathLst>
          </a:custGeom>
          <a:noFill/>
          <a:ln w="3810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" name="任意多边形 33"/>
          <p:cNvSpPr/>
          <p:nvPr/>
        </p:nvSpPr>
        <p:spPr>
          <a:xfrm flipH="1">
            <a:off x="4300397" y="1689100"/>
            <a:ext cx="1397000" cy="1130300"/>
          </a:xfrm>
          <a:custGeom>
            <a:avLst/>
            <a:gdLst>
              <a:gd name="connsiteX0" fmla="*/ 0 w 939800"/>
              <a:gd name="connsiteY0" fmla="*/ 1130300 h 1130300"/>
              <a:gd name="connsiteX1" fmla="*/ 419100 w 939800"/>
              <a:gd name="connsiteY1" fmla="*/ 711200 h 1130300"/>
              <a:gd name="connsiteX2" fmla="*/ 419100 w 939800"/>
              <a:gd name="connsiteY2" fmla="*/ 330200 h 1130300"/>
              <a:gd name="connsiteX3" fmla="*/ 419100 w 939800"/>
              <a:gd name="connsiteY3" fmla="*/ 266700 h 1130300"/>
              <a:gd name="connsiteX4" fmla="*/ 419100 w 939800"/>
              <a:gd name="connsiteY4" fmla="*/ 88900 h 1130300"/>
              <a:gd name="connsiteX5" fmla="*/ 419100 w 939800"/>
              <a:gd name="connsiteY5" fmla="*/ 0 h 1130300"/>
              <a:gd name="connsiteX6" fmla="*/ 939800 w 939800"/>
              <a:gd name="connsiteY6" fmla="*/ 0 h 1130300"/>
              <a:gd name="connsiteX0-1" fmla="*/ 0 w 1397000"/>
              <a:gd name="connsiteY0-2" fmla="*/ 1130300 h 1130300"/>
              <a:gd name="connsiteX1-3" fmla="*/ 419100 w 1397000"/>
              <a:gd name="connsiteY1-4" fmla="*/ 711200 h 1130300"/>
              <a:gd name="connsiteX2-5" fmla="*/ 419100 w 1397000"/>
              <a:gd name="connsiteY2-6" fmla="*/ 330200 h 1130300"/>
              <a:gd name="connsiteX3-7" fmla="*/ 419100 w 1397000"/>
              <a:gd name="connsiteY3-8" fmla="*/ 266700 h 1130300"/>
              <a:gd name="connsiteX4-9" fmla="*/ 419100 w 1397000"/>
              <a:gd name="connsiteY4-10" fmla="*/ 88900 h 1130300"/>
              <a:gd name="connsiteX5-11" fmla="*/ 419100 w 1397000"/>
              <a:gd name="connsiteY5-12" fmla="*/ 0 h 1130300"/>
              <a:gd name="connsiteX6-13" fmla="*/ 1397000 w 1397000"/>
              <a:gd name="connsiteY6-14" fmla="*/ 0 h 1130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397000" h="1130300">
                <a:moveTo>
                  <a:pt x="0" y="1130300"/>
                </a:moveTo>
                <a:lnTo>
                  <a:pt x="419100" y="711200"/>
                </a:lnTo>
                <a:lnTo>
                  <a:pt x="419100" y="330200"/>
                </a:lnTo>
                <a:lnTo>
                  <a:pt x="419100" y="266700"/>
                </a:lnTo>
                <a:lnTo>
                  <a:pt x="419100" y="88900"/>
                </a:lnTo>
                <a:lnTo>
                  <a:pt x="419100" y="0"/>
                </a:lnTo>
                <a:lnTo>
                  <a:pt x="1397000" y="0"/>
                </a:lnTo>
              </a:path>
            </a:pathLst>
          </a:custGeom>
          <a:noFill/>
          <a:ln w="3810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5" name="任意多边形 34"/>
          <p:cNvSpPr/>
          <p:nvPr/>
        </p:nvSpPr>
        <p:spPr>
          <a:xfrm flipV="1">
            <a:off x="6502400" y="4668955"/>
            <a:ext cx="1468438" cy="1130300"/>
          </a:xfrm>
          <a:custGeom>
            <a:avLst/>
            <a:gdLst>
              <a:gd name="connsiteX0" fmla="*/ 0 w 939800"/>
              <a:gd name="connsiteY0" fmla="*/ 1130300 h 1130300"/>
              <a:gd name="connsiteX1" fmla="*/ 419100 w 939800"/>
              <a:gd name="connsiteY1" fmla="*/ 711200 h 1130300"/>
              <a:gd name="connsiteX2" fmla="*/ 419100 w 939800"/>
              <a:gd name="connsiteY2" fmla="*/ 330200 h 1130300"/>
              <a:gd name="connsiteX3" fmla="*/ 419100 w 939800"/>
              <a:gd name="connsiteY3" fmla="*/ 266700 h 1130300"/>
              <a:gd name="connsiteX4" fmla="*/ 419100 w 939800"/>
              <a:gd name="connsiteY4" fmla="*/ 88900 h 1130300"/>
              <a:gd name="connsiteX5" fmla="*/ 419100 w 939800"/>
              <a:gd name="connsiteY5" fmla="*/ 0 h 1130300"/>
              <a:gd name="connsiteX6" fmla="*/ 939800 w 939800"/>
              <a:gd name="connsiteY6" fmla="*/ 0 h 1130300"/>
              <a:gd name="connsiteX0-1" fmla="*/ 0 w 1468438"/>
              <a:gd name="connsiteY0-2" fmla="*/ 1130300 h 1130300"/>
              <a:gd name="connsiteX1-3" fmla="*/ 419100 w 1468438"/>
              <a:gd name="connsiteY1-4" fmla="*/ 711200 h 1130300"/>
              <a:gd name="connsiteX2-5" fmla="*/ 419100 w 1468438"/>
              <a:gd name="connsiteY2-6" fmla="*/ 330200 h 1130300"/>
              <a:gd name="connsiteX3-7" fmla="*/ 419100 w 1468438"/>
              <a:gd name="connsiteY3-8" fmla="*/ 266700 h 1130300"/>
              <a:gd name="connsiteX4-9" fmla="*/ 419100 w 1468438"/>
              <a:gd name="connsiteY4-10" fmla="*/ 88900 h 1130300"/>
              <a:gd name="connsiteX5-11" fmla="*/ 419100 w 1468438"/>
              <a:gd name="connsiteY5-12" fmla="*/ 0 h 1130300"/>
              <a:gd name="connsiteX6-13" fmla="*/ 1468438 w 1468438"/>
              <a:gd name="connsiteY6-14" fmla="*/ 4763 h 1130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468438" h="1130300">
                <a:moveTo>
                  <a:pt x="0" y="1130300"/>
                </a:moveTo>
                <a:lnTo>
                  <a:pt x="419100" y="711200"/>
                </a:lnTo>
                <a:lnTo>
                  <a:pt x="419100" y="330200"/>
                </a:lnTo>
                <a:lnTo>
                  <a:pt x="419100" y="266700"/>
                </a:lnTo>
                <a:lnTo>
                  <a:pt x="419100" y="88900"/>
                </a:lnTo>
                <a:lnTo>
                  <a:pt x="419100" y="0"/>
                </a:lnTo>
                <a:lnTo>
                  <a:pt x="1468438" y="4763"/>
                </a:lnTo>
              </a:path>
            </a:pathLst>
          </a:custGeom>
          <a:noFill/>
          <a:ln w="3810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6" name="任意多边形 35"/>
          <p:cNvSpPr/>
          <p:nvPr/>
        </p:nvSpPr>
        <p:spPr>
          <a:xfrm flipH="1" flipV="1">
            <a:off x="4271821" y="4668955"/>
            <a:ext cx="1425575" cy="1130300"/>
          </a:xfrm>
          <a:custGeom>
            <a:avLst/>
            <a:gdLst>
              <a:gd name="connsiteX0" fmla="*/ 0 w 939800"/>
              <a:gd name="connsiteY0" fmla="*/ 1130300 h 1130300"/>
              <a:gd name="connsiteX1" fmla="*/ 419100 w 939800"/>
              <a:gd name="connsiteY1" fmla="*/ 711200 h 1130300"/>
              <a:gd name="connsiteX2" fmla="*/ 419100 w 939800"/>
              <a:gd name="connsiteY2" fmla="*/ 330200 h 1130300"/>
              <a:gd name="connsiteX3" fmla="*/ 419100 w 939800"/>
              <a:gd name="connsiteY3" fmla="*/ 266700 h 1130300"/>
              <a:gd name="connsiteX4" fmla="*/ 419100 w 939800"/>
              <a:gd name="connsiteY4" fmla="*/ 88900 h 1130300"/>
              <a:gd name="connsiteX5" fmla="*/ 419100 w 939800"/>
              <a:gd name="connsiteY5" fmla="*/ 0 h 1130300"/>
              <a:gd name="connsiteX6" fmla="*/ 939800 w 939800"/>
              <a:gd name="connsiteY6" fmla="*/ 0 h 1130300"/>
              <a:gd name="connsiteX0-1" fmla="*/ 0 w 1425575"/>
              <a:gd name="connsiteY0-2" fmla="*/ 1130300 h 1130300"/>
              <a:gd name="connsiteX1-3" fmla="*/ 419100 w 1425575"/>
              <a:gd name="connsiteY1-4" fmla="*/ 711200 h 1130300"/>
              <a:gd name="connsiteX2-5" fmla="*/ 419100 w 1425575"/>
              <a:gd name="connsiteY2-6" fmla="*/ 330200 h 1130300"/>
              <a:gd name="connsiteX3-7" fmla="*/ 419100 w 1425575"/>
              <a:gd name="connsiteY3-8" fmla="*/ 266700 h 1130300"/>
              <a:gd name="connsiteX4-9" fmla="*/ 419100 w 1425575"/>
              <a:gd name="connsiteY4-10" fmla="*/ 88900 h 1130300"/>
              <a:gd name="connsiteX5-11" fmla="*/ 419100 w 1425575"/>
              <a:gd name="connsiteY5-12" fmla="*/ 0 h 1130300"/>
              <a:gd name="connsiteX6-13" fmla="*/ 1425575 w 1425575"/>
              <a:gd name="connsiteY6-14" fmla="*/ 4762 h 1130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425575" h="1130300">
                <a:moveTo>
                  <a:pt x="0" y="1130300"/>
                </a:moveTo>
                <a:lnTo>
                  <a:pt x="419100" y="711200"/>
                </a:lnTo>
                <a:lnTo>
                  <a:pt x="419100" y="330200"/>
                </a:lnTo>
                <a:lnTo>
                  <a:pt x="419100" y="266700"/>
                </a:lnTo>
                <a:lnTo>
                  <a:pt x="419100" y="88900"/>
                </a:lnTo>
                <a:lnTo>
                  <a:pt x="419100" y="0"/>
                </a:lnTo>
                <a:lnTo>
                  <a:pt x="1425575" y="4762"/>
                </a:lnTo>
              </a:path>
            </a:pathLst>
          </a:custGeom>
          <a:noFill/>
          <a:ln w="3810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F069B-D994-4262-8CEC-8B0A802048A3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Box 10"/>
          <p:cNvSpPr txBox="1"/>
          <p:nvPr/>
        </p:nvSpPr>
        <p:spPr>
          <a:xfrm>
            <a:off x="4586606" y="448343"/>
            <a:ext cx="3018790" cy="86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输入你的标题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solidFill>
                  <a:srgbClr val="8D91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Key points on what we do</a:t>
            </a:r>
            <a:endParaRPr lang="zh-CN" altLang="en-US" dirty="0">
              <a:solidFill>
                <a:srgbClr val="8D919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658247" y="1384300"/>
            <a:ext cx="875507" cy="0"/>
          </a:xfrm>
          <a:prstGeom prst="line">
            <a:avLst/>
          </a:prstGeom>
          <a:ln w="50800">
            <a:solidFill>
              <a:srgbClr val="5A5A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5411504" y="1534289"/>
            <a:ext cx="1368993" cy="769257"/>
          </a:xfrm>
          <a:prstGeom prst="roundRect">
            <a:avLst>
              <a:gd name="adj" fmla="val 11007"/>
            </a:avLst>
          </a:prstGeom>
          <a:solidFill>
            <a:srgbClr val="5A5A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5411504" y="5053584"/>
            <a:ext cx="1368993" cy="769257"/>
          </a:xfrm>
          <a:prstGeom prst="roundRect">
            <a:avLst>
              <a:gd name="adj" fmla="val 11007"/>
            </a:avLst>
          </a:prstGeom>
          <a:solidFill>
            <a:srgbClr val="5A5A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7740302" y="4284327"/>
            <a:ext cx="1368993" cy="769257"/>
          </a:xfrm>
          <a:prstGeom prst="roundRect">
            <a:avLst>
              <a:gd name="adj" fmla="val 11007"/>
            </a:avLst>
          </a:prstGeom>
          <a:solidFill>
            <a:srgbClr val="5A5A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7740302" y="2348396"/>
            <a:ext cx="1368993" cy="769257"/>
          </a:xfrm>
          <a:prstGeom prst="roundRect">
            <a:avLst>
              <a:gd name="adj" fmla="val 11007"/>
            </a:avLst>
          </a:prstGeom>
          <a:solidFill>
            <a:srgbClr val="5A5A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8630338" y="3323770"/>
            <a:ext cx="1368993" cy="769257"/>
          </a:xfrm>
          <a:prstGeom prst="roundRect">
            <a:avLst>
              <a:gd name="adj" fmla="val 11007"/>
            </a:avLst>
          </a:prstGeom>
          <a:solidFill>
            <a:srgbClr val="5A5A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138642" y="4284327"/>
            <a:ext cx="1368993" cy="769257"/>
          </a:xfrm>
          <a:prstGeom prst="roundRect">
            <a:avLst>
              <a:gd name="adj" fmla="val 11007"/>
            </a:avLst>
          </a:prstGeom>
          <a:solidFill>
            <a:srgbClr val="5A5A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138642" y="2348396"/>
            <a:ext cx="1368993" cy="769257"/>
          </a:xfrm>
          <a:prstGeom prst="roundRect">
            <a:avLst>
              <a:gd name="adj" fmla="val 11007"/>
            </a:avLst>
          </a:prstGeom>
          <a:solidFill>
            <a:srgbClr val="5A5A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2192670" y="3323770"/>
            <a:ext cx="1368993" cy="769257"/>
          </a:xfrm>
          <a:prstGeom prst="roundRect">
            <a:avLst>
              <a:gd name="adj" fmla="val 11007"/>
            </a:avLst>
          </a:prstGeom>
          <a:solidFill>
            <a:srgbClr val="5A5A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7981000" y="1267222"/>
            <a:ext cx="875057" cy="87505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3434414" y="1267222"/>
            <a:ext cx="875057" cy="87505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7981000" y="5315123"/>
            <a:ext cx="875057" cy="87505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413151" y="5315123"/>
            <a:ext cx="875057" cy="87505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1" name="TextBox 1"/>
          <p:cNvSpPr txBox="1"/>
          <p:nvPr/>
        </p:nvSpPr>
        <p:spPr>
          <a:xfrm>
            <a:off x="5397399" y="1667104"/>
            <a:ext cx="1397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CONTACT </a:t>
            </a:r>
          </a:p>
          <a:p>
            <a:pPr algn="ctr"/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INFORMATION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5397399" y="5215163"/>
            <a:ext cx="1397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CONTACT </a:t>
            </a:r>
          </a:p>
          <a:p>
            <a:pPr algn="ctr"/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INFORMATION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7722025" y="4430312"/>
            <a:ext cx="1397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CONTACT </a:t>
            </a:r>
          </a:p>
          <a:p>
            <a:pPr algn="ctr"/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INFORMATION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3120777" y="4430312"/>
            <a:ext cx="1397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CONTACT </a:t>
            </a:r>
          </a:p>
          <a:p>
            <a:pPr algn="ctr"/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INFORMATION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7722025" y="2498162"/>
            <a:ext cx="1397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CONTACT </a:t>
            </a:r>
          </a:p>
          <a:p>
            <a:pPr algn="ctr"/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INFORMATION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3120777" y="2498162"/>
            <a:ext cx="1397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CONTACT </a:t>
            </a:r>
          </a:p>
          <a:p>
            <a:pPr algn="ctr"/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INFORMATION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8616235" y="3477565"/>
            <a:ext cx="1397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CONTACT </a:t>
            </a:r>
          </a:p>
          <a:p>
            <a:pPr algn="ctr"/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INFORMATION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2178565" y="3477565"/>
            <a:ext cx="1397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CONTACT </a:t>
            </a:r>
          </a:p>
          <a:p>
            <a:pPr algn="ctr"/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INFORMATION</a:t>
            </a:r>
          </a:p>
        </p:txBody>
      </p:sp>
      <p:sp>
        <p:nvSpPr>
          <p:cNvPr id="49" name="矩形 48"/>
          <p:cNvSpPr/>
          <p:nvPr/>
        </p:nvSpPr>
        <p:spPr>
          <a:xfrm>
            <a:off x="8002196" y="1568291"/>
            <a:ext cx="917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CONTACT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448322" y="1568291"/>
            <a:ext cx="917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CONTACT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8002196" y="5636485"/>
            <a:ext cx="917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CONTACT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427059" y="5636485"/>
            <a:ext cx="917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CONTACT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043715" y="2656114"/>
            <a:ext cx="2104571" cy="2104571"/>
          </a:xfrm>
          <a:prstGeom prst="ellipse">
            <a:avLst/>
          </a:prstGeom>
          <a:solidFill>
            <a:srgbClr val="2E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0" name="TextBox 1"/>
          <p:cNvSpPr txBox="1"/>
          <p:nvPr/>
        </p:nvSpPr>
        <p:spPr>
          <a:xfrm>
            <a:off x="5049584" y="3376499"/>
            <a:ext cx="2092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CONTACT </a:t>
            </a:r>
          </a:p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INFORMATION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 0.26204 " pathEditMode="relative" rAng="0" ptsTypes="AA">
                                      <p:cBhvr>
                                        <p:cTn id="14" dur="2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10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7037E-7 L 0.18685 0.13819 " pathEditMode="relative" rAng="0" ptsTypes="AA">
                                      <p:cBhvr>
                                        <p:cTn id="19" dur="2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36" y="689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7.40741E-7 L 0.26445 0.00093 " pathEditMode="relative" rAng="0" ptsTypes="AA">
                                      <p:cBhvr>
                                        <p:cTn id="24" dur="2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16" y="4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96296E-6 L 0.18685 -0.14422 " pathEditMode="relative" rAng="0" ptsTypes="AA">
                                      <p:cBhvr>
                                        <p:cTn id="29" dur="2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36" y="-722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-0.25949 " pathEditMode="relative" rAng="0" ptsTypes="AA">
                                      <p:cBhvr>
                                        <p:cTn id="34" dur="2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98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2.96296E-6 L -0.19063 -0.14398 " pathEditMode="relative" rAng="0" ptsTypes="AA">
                                      <p:cBhvr>
                                        <p:cTn id="39" dur="2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31" y="-719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7.40741E-7 L -0.26354 -0.00231 " pathEditMode="relative" rAng="0" ptsTypes="AA">
                                      <p:cBhvr>
                                        <p:cTn id="44" dur="2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77" y="-11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7037E-7 L -0.19063 0.1375 " pathEditMode="relative" rAng="0" ptsTypes="AA">
                                      <p:cBhvr>
                                        <p:cTn id="49" dur="2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31" y="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7 L 0.18242 0.29005 " pathEditMode="relative" rAng="0" ptsTypes="AA">
                                      <p:cBhvr>
                                        <p:cTn id="55" dur="2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15" y="14491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7 L -0.1901 0.29329 " pathEditMode="relative" rAng="0" ptsTypes="AA">
                                      <p:cBhvr>
                                        <p:cTn id="60" dur="20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05" y="14653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59259E-6 L 0.18476 -0.30278 " pathEditMode="relative" rAng="0" ptsTypes="AA">
                                      <p:cBhvr>
                                        <p:cTn id="65" dur="20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32" y="-15139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59259E-6 L -0.1901 -0.29699 " pathEditMode="relative" rAng="0" ptsTypes="AA">
                                      <p:cBhvr>
                                        <p:cTn id="70" dur="2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05" y="-14861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33" grpId="0" animBg="1"/>
      <p:bldP spid="34" grpId="0" animBg="1"/>
      <p:bldP spid="35" grpId="0" animBg="1"/>
      <p:bldP spid="36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41" grpId="0" build="allAtOnce"/>
      <p:bldP spid="42" grpId="0" build="allAtOnce"/>
      <p:bldP spid="43" grpId="0" build="allAtOnce"/>
      <p:bldP spid="44" grpId="0" build="allAtOnce"/>
      <p:bldP spid="45" grpId="0" build="allAtOnce"/>
      <p:bldP spid="46" grpId="0" build="allAtOnce"/>
      <p:bldP spid="47" grpId="0" build="allAtOnce"/>
      <p:bldP spid="48" grpId="0" build="allAtOnce"/>
      <p:bldP spid="49" grpId="0"/>
      <p:bldP spid="50" grpId="0"/>
      <p:bldP spid="51" grpId="0"/>
      <p:bldP spid="52" grpId="0"/>
      <p:bldP spid="6" grpId="0" animBg="1"/>
      <p:bldP spid="40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弧形 23"/>
          <p:cNvSpPr/>
          <p:nvPr/>
        </p:nvSpPr>
        <p:spPr>
          <a:xfrm>
            <a:off x="646566" y="2401434"/>
            <a:ext cx="10898868" cy="10898868"/>
          </a:xfrm>
          <a:prstGeom prst="arc">
            <a:avLst>
              <a:gd name="adj1" fmla="val 14244168"/>
              <a:gd name="adj2" fmla="val 18249646"/>
            </a:avLst>
          </a:prstGeom>
          <a:ln w="19050">
            <a:solidFill>
              <a:srgbClr val="A8A9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" name="弧形 22"/>
          <p:cNvSpPr/>
          <p:nvPr/>
        </p:nvSpPr>
        <p:spPr>
          <a:xfrm>
            <a:off x="5036082" y="2401434"/>
            <a:ext cx="2119836" cy="2119836"/>
          </a:xfrm>
          <a:prstGeom prst="arc">
            <a:avLst>
              <a:gd name="adj1" fmla="val 11439826"/>
              <a:gd name="adj2" fmla="val 20925056"/>
            </a:avLst>
          </a:prstGeom>
          <a:ln w="19050">
            <a:solidFill>
              <a:srgbClr val="A8A9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F069B-D994-4262-8CEC-8B0A802048A3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Box 10"/>
          <p:cNvSpPr txBox="1"/>
          <p:nvPr/>
        </p:nvSpPr>
        <p:spPr>
          <a:xfrm>
            <a:off x="4586606" y="448343"/>
            <a:ext cx="3018790" cy="86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输入你的标题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solidFill>
                  <a:srgbClr val="8D91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Key points on what we do</a:t>
            </a:r>
            <a:endParaRPr lang="zh-CN" altLang="en-US" dirty="0">
              <a:solidFill>
                <a:srgbClr val="8D919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658247" y="1384300"/>
            <a:ext cx="875507" cy="0"/>
          </a:xfrm>
          <a:prstGeom prst="line">
            <a:avLst/>
          </a:prstGeom>
          <a:ln w="50800">
            <a:solidFill>
              <a:srgbClr val="5A5A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2166148" y="3213100"/>
            <a:ext cx="1651000" cy="2616200"/>
          </a:xfrm>
          <a:prstGeom prst="roundRect">
            <a:avLst>
              <a:gd name="adj" fmla="val 6667"/>
            </a:avLst>
          </a:prstGeom>
          <a:solidFill>
            <a:srgbClr val="2E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235716" y="3213100"/>
            <a:ext cx="1651000" cy="2616200"/>
          </a:xfrm>
          <a:prstGeom prst="roundRect">
            <a:avLst>
              <a:gd name="adj" fmla="val 6667"/>
            </a:avLst>
          </a:prstGeom>
          <a:solidFill>
            <a:srgbClr val="2E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305284" y="3213100"/>
            <a:ext cx="1651000" cy="2616200"/>
          </a:xfrm>
          <a:prstGeom prst="roundRect">
            <a:avLst>
              <a:gd name="adj" fmla="val 6667"/>
            </a:avLst>
          </a:prstGeom>
          <a:solidFill>
            <a:srgbClr val="2E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8374853" y="3213100"/>
            <a:ext cx="1651000" cy="2616200"/>
          </a:xfrm>
          <a:prstGeom prst="roundRect">
            <a:avLst>
              <a:gd name="adj" fmla="val 6667"/>
            </a:avLst>
          </a:prstGeom>
          <a:solidFill>
            <a:srgbClr val="2E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5300733" y="1544041"/>
            <a:ext cx="1590534" cy="565293"/>
          </a:xfrm>
          <a:custGeom>
            <a:avLst/>
            <a:gdLst>
              <a:gd name="connsiteX0" fmla="*/ 795267 w 1590534"/>
              <a:gd name="connsiteY0" fmla="*/ 0 h 565293"/>
              <a:gd name="connsiteX1" fmla="*/ 1045068 w 1590534"/>
              <a:gd name="connsiteY1" fmla="*/ 165579 h 565293"/>
              <a:gd name="connsiteX2" fmla="*/ 1052723 w 1590534"/>
              <a:gd name="connsiteY2" fmla="*/ 203492 h 565293"/>
              <a:gd name="connsiteX3" fmla="*/ 1056146 w 1590534"/>
              <a:gd name="connsiteY3" fmla="*/ 202430 h 565293"/>
              <a:gd name="connsiteX4" fmla="*/ 1110783 w 1590534"/>
              <a:gd name="connsiteY4" fmla="*/ 196922 h 565293"/>
              <a:gd name="connsiteX5" fmla="*/ 1302484 w 1590534"/>
              <a:gd name="connsiteY5" fmla="*/ 276327 h 565293"/>
              <a:gd name="connsiteX6" fmla="*/ 1325751 w 1590534"/>
              <a:gd name="connsiteY6" fmla="*/ 310836 h 565293"/>
              <a:gd name="connsiteX7" fmla="*/ 1344947 w 1590534"/>
              <a:gd name="connsiteY7" fmla="*/ 304878 h 565293"/>
              <a:gd name="connsiteX8" fmla="*/ 1386139 w 1590534"/>
              <a:gd name="connsiteY8" fmla="*/ 300725 h 565293"/>
              <a:gd name="connsiteX9" fmla="*/ 1590534 w 1590534"/>
              <a:gd name="connsiteY9" fmla="*/ 505120 h 565293"/>
              <a:gd name="connsiteX10" fmla="*/ 1578386 w 1590534"/>
              <a:gd name="connsiteY10" fmla="*/ 565293 h 565293"/>
              <a:gd name="connsiteX11" fmla="*/ 12149 w 1590534"/>
              <a:gd name="connsiteY11" fmla="*/ 565293 h 565293"/>
              <a:gd name="connsiteX12" fmla="*/ 0 w 1590534"/>
              <a:gd name="connsiteY12" fmla="*/ 505120 h 565293"/>
              <a:gd name="connsiteX13" fmla="*/ 204395 w 1590534"/>
              <a:gd name="connsiteY13" fmla="*/ 300725 h 565293"/>
              <a:gd name="connsiteX14" fmla="*/ 245588 w 1590534"/>
              <a:gd name="connsiteY14" fmla="*/ 304878 h 565293"/>
              <a:gd name="connsiteX15" fmla="*/ 264784 w 1590534"/>
              <a:gd name="connsiteY15" fmla="*/ 310836 h 565293"/>
              <a:gd name="connsiteX16" fmla="*/ 288050 w 1590534"/>
              <a:gd name="connsiteY16" fmla="*/ 276327 h 565293"/>
              <a:gd name="connsiteX17" fmla="*/ 479751 w 1590534"/>
              <a:gd name="connsiteY17" fmla="*/ 196922 h 565293"/>
              <a:gd name="connsiteX18" fmla="*/ 534038 w 1590534"/>
              <a:gd name="connsiteY18" fmla="*/ 202395 h 565293"/>
              <a:gd name="connsiteX19" fmla="*/ 545466 w 1590534"/>
              <a:gd name="connsiteY19" fmla="*/ 165579 h 565293"/>
              <a:gd name="connsiteX20" fmla="*/ 795267 w 1590534"/>
              <a:gd name="connsiteY20" fmla="*/ 0 h 565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590534" h="565293">
                <a:moveTo>
                  <a:pt x="795267" y="0"/>
                </a:moveTo>
                <a:cubicBezTo>
                  <a:pt x="907563" y="0"/>
                  <a:pt x="1003912" y="68275"/>
                  <a:pt x="1045068" y="165579"/>
                </a:cubicBezTo>
                <a:lnTo>
                  <a:pt x="1052723" y="203492"/>
                </a:lnTo>
                <a:lnTo>
                  <a:pt x="1056146" y="202430"/>
                </a:lnTo>
                <a:cubicBezTo>
                  <a:pt x="1073794" y="198818"/>
                  <a:pt x="1092067" y="196922"/>
                  <a:pt x="1110783" y="196922"/>
                </a:cubicBezTo>
                <a:cubicBezTo>
                  <a:pt x="1185647" y="196922"/>
                  <a:pt x="1253424" y="227266"/>
                  <a:pt x="1302484" y="276327"/>
                </a:cubicBezTo>
                <a:lnTo>
                  <a:pt x="1325751" y="310836"/>
                </a:lnTo>
                <a:lnTo>
                  <a:pt x="1344947" y="304878"/>
                </a:lnTo>
                <a:cubicBezTo>
                  <a:pt x="1358252" y="302155"/>
                  <a:pt x="1372029" y="300725"/>
                  <a:pt x="1386139" y="300725"/>
                </a:cubicBezTo>
                <a:cubicBezTo>
                  <a:pt x="1499023" y="300725"/>
                  <a:pt x="1590534" y="392236"/>
                  <a:pt x="1590534" y="505120"/>
                </a:cubicBezTo>
                <a:lnTo>
                  <a:pt x="1578386" y="565293"/>
                </a:lnTo>
                <a:lnTo>
                  <a:pt x="12149" y="565293"/>
                </a:lnTo>
                <a:lnTo>
                  <a:pt x="0" y="505120"/>
                </a:lnTo>
                <a:cubicBezTo>
                  <a:pt x="0" y="392236"/>
                  <a:pt x="91511" y="300725"/>
                  <a:pt x="204395" y="300725"/>
                </a:cubicBezTo>
                <a:cubicBezTo>
                  <a:pt x="218506" y="300725"/>
                  <a:pt x="232282" y="302155"/>
                  <a:pt x="245588" y="304878"/>
                </a:cubicBezTo>
                <a:lnTo>
                  <a:pt x="264784" y="310836"/>
                </a:lnTo>
                <a:lnTo>
                  <a:pt x="288050" y="276327"/>
                </a:lnTo>
                <a:cubicBezTo>
                  <a:pt x="337111" y="227266"/>
                  <a:pt x="404887" y="196922"/>
                  <a:pt x="479751" y="196922"/>
                </a:cubicBezTo>
                <a:lnTo>
                  <a:pt x="534038" y="202395"/>
                </a:lnTo>
                <a:lnTo>
                  <a:pt x="545466" y="165579"/>
                </a:lnTo>
                <a:cubicBezTo>
                  <a:pt x="586622" y="68275"/>
                  <a:pt x="682971" y="0"/>
                  <a:pt x="795267" y="0"/>
                </a:cubicBezTo>
                <a:close/>
              </a:path>
            </a:pathLst>
          </a:custGeom>
          <a:solidFill>
            <a:srgbClr val="585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4943475" y="2109334"/>
            <a:ext cx="2305050" cy="292100"/>
          </a:xfrm>
          <a:prstGeom prst="roundRect">
            <a:avLst>
              <a:gd name="adj" fmla="val 101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2324100" y="3370854"/>
            <a:ext cx="1318260" cy="855181"/>
          </a:xfrm>
          <a:prstGeom prst="roundRect">
            <a:avLst>
              <a:gd name="adj" fmla="val 330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4402086" y="3370854"/>
            <a:ext cx="1318260" cy="855181"/>
          </a:xfrm>
          <a:prstGeom prst="roundRect">
            <a:avLst>
              <a:gd name="adj" fmla="val 330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6471654" y="3370854"/>
            <a:ext cx="1318260" cy="855181"/>
          </a:xfrm>
          <a:prstGeom prst="roundRect">
            <a:avLst>
              <a:gd name="adj" fmla="val 330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8541223" y="3370854"/>
            <a:ext cx="1318260" cy="855181"/>
          </a:xfrm>
          <a:prstGeom prst="roundRect">
            <a:avLst>
              <a:gd name="adj" fmla="val 330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9" name="TextBox 1"/>
          <p:cNvSpPr txBox="1"/>
          <p:nvPr/>
        </p:nvSpPr>
        <p:spPr>
          <a:xfrm>
            <a:off x="5396208" y="2124435"/>
            <a:ext cx="1397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INFORMATION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2293047" y="3567611"/>
            <a:ext cx="1397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CONTACT </a:t>
            </a:r>
          </a:p>
          <a:p>
            <a:pPr algn="ctr"/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INFORMATION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4362615" y="3567611"/>
            <a:ext cx="1397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CONTACT </a:t>
            </a:r>
          </a:p>
          <a:p>
            <a:pPr algn="ctr"/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INFORMATION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6432183" y="3567611"/>
            <a:ext cx="1397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CONTACT </a:t>
            </a:r>
          </a:p>
          <a:p>
            <a:pPr algn="ctr"/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INFORMATION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8501752" y="3567611"/>
            <a:ext cx="1397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CONTACT </a:t>
            </a:r>
          </a:p>
          <a:p>
            <a:pPr algn="ctr"/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INFORMATION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2637155" y="4579144"/>
            <a:ext cx="692150" cy="820399"/>
            <a:chOff x="2673350" y="4563628"/>
            <a:chExt cx="692150" cy="820399"/>
          </a:xfrm>
        </p:grpSpPr>
        <p:sp>
          <p:nvSpPr>
            <p:cNvPr id="34" name="矩形 33"/>
            <p:cNvSpPr/>
            <p:nvPr/>
          </p:nvSpPr>
          <p:spPr>
            <a:xfrm>
              <a:off x="2673350" y="5250677"/>
              <a:ext cx="692150" cy="133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2673350" y="5079227"/>
              <a:ext cx="692150" cy="133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2673350" y="4912153"/>
              <a:ext cx="692150" cy="133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" name="梯形 36"/>
            <p:cNvSpPr/>
            <p:nvPr/>
          </p:nvSpPr>
          <p:spPr>
            <a:xfrm>
              <a:off x="2673350" y="4563628"/>
              <a:ext cx="692150" cy="348525"/>
            </a:xfrm>
            <a:prstGeom prst="trapezoid">
              <a:avLst/>
            </a:prstGeom>
            <a:solidFill>
              <a:srgbClr val="C3B5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2716135" y="4960151"/>
              <a:ext cx="45719" cy="45719"/>
            </a:xfrm>
            <a:prstGeom prst="rect">
              <a:avLst/>
            </a:prstGeom>
            <a:solidFill>
              <a:srgbClr val="A8A9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2781779" y="4960151"/>
              <a:ext cx="45719" cy="45719"/>
            </a:xfrm>
            <a:prstGeom prst="rect">
              <a:avLst/>
            </a:prstGeom>
            <a:solidFill>
              <a:srgbClr val="A8A9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2844567" y="4960151"/>
              <a:ext cx="45719" cy="45719"/>
            </a:xfrm>
            <a:prstGeom prst="rect">
              <a:avLst/>
            </a:prstGeom>
            <a:solidFill>
              <a:srgbClr val="A8A9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3269457" y="4960151"/>
              <a:ext cx="45719" cy="45719"/>
            </a:xfrm>
            <a:prstGeom prst="rect">
              <a:avLst/>
            </a:prstGeom>
            <a:solidFill>
              <a:srgbClr val="A8A9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2716135" y="5120593"/>
              <a:ext cx="45719" cy="45719"/>
            </a:xfrm>
            <a:prstGeom prst="rect">
              <a:avLst/>
            </a:prstGeom>
            <a:solidFill>
              <a:srgbClr val="A8A9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781779" y="5120593"/>
              <a:ext cx="45719" cy="45719"/>
            </a:xfrm>
            <a:prstGeom prst="rect">
              <a:avLst/>
            </a:prstGeom>
            <a:solidFill>
              <a:srgbClr val="A8A9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2844567" y="5120593"/>
              <a:ext cx="45719" cy="45719"/>
            </a:xfrm>
            <a:prstGeom prst="rect">
              <a:avLst/>
            </a:prstGeom>
            <a:solidFill>
              <a:srgbClr val="A8A9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3269457" y="5120593"/>
              <a:ext cx="45719" cy="45719"/>
            </a:xfrm>
            <a:prstGeom prst="rect">
              <a:avLst/>
            </a:prstGeom>
            <a:solidFill>
              <a:srgbClr val="A8A9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2716135" y="5297970"/>
              <a:ext cx="45719" cy="45719"/>
            </a:xfrm>
            <a:prstGeom prst="rect">
              <a:avLst/>
            </a:prstGeom>
            <a:solidFill>
              <a:srgbClr val="A8A9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2781779" y="5297970"/>
              <a:ext cx="45719" cy="45719"/>
            </a:xfrm>
            <a:prstGeom prst="rect">
              <a:avLst/>
            </a:prstGeom>
            <a:solidFill>
              <a:srgbClr val="A8A9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2844567" y="5297970"/>
              <a:ext cx="45719" cy="45719"/>
            </a:xfrm>
            <a:prstGeom prst="rect">
              <a:avLst/>
            </a:prstGeom>
            <a:solidFill>
              <a:srgbClr val="A8A9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3269457" y="5297970"/>
              <a:ext cx="45719" cy="45719"/>
            </a:xfrm>
            <a:prstGeom prst="rect">
              <a:avLst/>
            </a:prstGeom>
            <a:solidFill>
              <a:srgbClr val="A8A9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8854278" y="4579144"/>
            <a:ext cx="692150" cy="820399"/>
            <a:chOff x="2673350" y="4563628"/>
            <a:chExt cx="692150" cy="820399"/>
          </a:xfrm>
        </p:grpSpPr>
        <p:sp>
          <p:nvSpPr>
            <p:cNvPr id="52" name="矩形 51"/>
            <p:cNvSpPr/>
            <p:nvPr/>
          </p:nvSpPr>
          <p:spPr>
            <a:xfrm>
              <a:off x="2673350" y="5250677"/>
              <a:ext cx="692150" cy="133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2673350" y="5079227"/>
              <a:ext cx="692150" cy="133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2673350" y="4912153"/>
              <a:ext cx="692150" cy="133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5" name="梯形 54"/>
            <p:cNvSpPr/>
            <p:nvPr/>
          </p:nvSpPr>
          <p:spPr>
            <a:xfrm>
              <a:off x="2673350" y="4563628"/>
              <a:ext cx="692150" cy="348525"/>
            </a:xfrm>
            <a:prstGeom prst="trapezoid">
              <a:avLst/>
            </a:prstGeom>
            <a:solidFill>
              <a:srgbClr val="C3B5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2716135" y="4960151"/>
              <a:ext cx="45719" cy="45719"/>
            </a:xfrm>
            <a:prstGeom prst="rect">
              <a:avLst/>
            </a:prstGeom>
            <a:solidFill>
              <a:srgbClr val="A8A9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2781779" y="4960151"/>
              <a:ext cx="45719" cy="45719"/>
            </a:xfrm>
            <a:prstGeom prst="rect">
              <a:avLst/>
            </a:prstGeom>
            <a:solidFill>
              <a:srgbClr val="A8A9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2844567" y="4960151"/>
              <a:ext cx="45719" cy="45719"/>
            </a:xfrm>
            <a:prstGeom prst="rect">
              <a:avLst/>
            </a:prstGeom>
            <a:solidFill>
              <a:srgbClr val="A8A9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3269457" y="4960151"/>
              <a:ext cx="45719" cy="45719"/>
            </a:xfrm>
            <a:prstGeom prst="rect">
              <a:avLst/>
            </a:prstGeom>
            <a:solidFill>
              <a:srgbClr val="A8A9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2716135" y="5120593"/>
              <a:ext cx="45719" cy="45719"/>
            </a:xfrm>
            <a:prstGeom prst="rect">
              <a:avLst/>
            </a:prstGeom>
            <a:solidFill>
              <a:srgbClr val="A8A9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2781779" y="5120593"/>
              <a:ext cx="45719" cy="45719"/>
            </a:xfrm>
            <a:prstGeom prst="rect">
              <a:avLst/>
            </a:prstGeom>
            <a:solidFill>
              <a:srgbClr val="A8A9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2844567" y="5120593"/>
              <a:ext cx="45719" cy="45719"/>
            </a:xfrm>
            <a:prstGeom prst="rect">
              <a:avLst/>
            </a:prstGeom>
            <a:solidFill>
              <a:srgbClr val="A8A9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3269457" y="5120593"/>
              <a:ext cx="45719" cy="45719"/>
            </a:xfrm>
            <a:prstGeom prst="rect">
              <a:avLst/>
            </a:prstGeom>
            <a:solidFill>
              <a:srgbClr val="A8A9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2716135" y="5297970"/>
              <a:ext cx="45719" cy="45719"/>
            </a:xfrm>
            <a:prstGeom prst="rect">
              <a:avLst/>
            </a:prstGeom>
            <a:solidFill>
              <a:srgbClr val="A8A9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2781779" y="5297970"/>
              <a:ext cx="45719" cy="45719"/>
            </a:xfrm>
            <a:prstGeom prst="rect">
              <a:avLst/>
            </a:prstGeom>
            <a:solidFill>
              <a:srgbClr val="A8A9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2844567" y="5297970"/>
              <a:ext cx="45719" cy="45719"/>
            </a:xfrm>
            <a:prstGeom prst="rect">
              <a:avLst/>
            </a:prstGeom>
            <a:solidFill>
              <a:srgbClr val="A8A9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3269457" y="5297970"/>
              <a:ext cx="45719" cy="45719"/>
            </a:xfrm>
            <a:prstGeom prst="rect">
              <a:avLst/>
            </a:prstGeom>
            <a:solidFill>
              <a:srgbClr val="A8A9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6832174" y="4775110"/>
            <a:ext cx="615684" cy="571817"/>
            <a:chOff x="6796053" y="4801663"/>
            <a:chExt cx="649365" cy="603098"/>
          </a:xfrm>
          <a:solidFill>
            <a:srgbClr val="DDD4C5"/>
          </a:solidFill>
        </p:grpSpPr>
        <p:sp>
          <p:nvSpPr>
            <p:cNvPr id="68" name="流程图: 磁盘 67"/>
            <p:cNvSpPr/>
            <p:nvPr/>
          </p:nvSpPr>
          <p:spPr>
            <a:xfrm>
              <a:off x="6796053" y="5152749"/>
              <a:ext cx="649365" cy="252012"/>
            </a:xfrm>
            <a:prstGeom prst="flowChartMagneticDisk">
              <a:avLst/>
            </a:prstGeom>
            <a:grpFill/>
            <a:ln>
              <a:solidFill>
                <a:srgbClr val="1716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9" name="流程图: 磁盘 68"/>
            <p:cNvSpPr/>
            <p:nvPr/>
          </p:nvSpPr>
          <p:spPr>
            <a:xfrm>
              <a:off x="6796053" y="4975667"/>
              <a:ext cx="649365" cy="252012"/>
            </a:xfrm>
            <a:prstGeom prst="flowChartMagneticDisk">
              <a:avLst/>
            </a:prstGeom>
            <a:grpFill/>
            <a:ln>
              <a:solidFill>
                <a:srgbClr val="1716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0" name="流程图: 磁盘 69"/>
            <p:cNvSpPr/>
            <p:nvPr/>
          </p:nvSpPr>
          <p:spPr>
            <a:xfrm>
              <a:off x="6796053" y="4801663"/>
              <a:ext cx="649365" cy="252012"/>
            </a:xfrm>
            <a:prstGeom prst="flowChartMagneticDisk">
              <a:avLst/>
            </a:prstGeom>
            <a:grpFill/>
            <a:ln>
              <a:solidFill>
                <a:srgbClr val="1716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4728240" y="4775110"/>
            <a:ext cx="615684" cy="571817"/>
            <a:chOff x="6796053" y="4801663"/>
            <a:chExt cx="649365" cy="603098"/>
          </a:xfrm>
          <a:solidFill>
            <a:srgbClr val="DCD5CB"/>
          </a:solidFill>
        </p:grpSpPr>
        <p:sp>
          <p:nvSpPr>
            <p:cNvPr id="73" name="流程图: 磁盘 72"/>
            <p:cNvSpPr/>
            <p:nvPr/>
          </p:nvSpPr>
          <p:spPr>
            <a:xfrm>
              <a:off x="6796053" y="5152749"/>
              <a:ext cx="649365" cy="252012"/>
            </a:xfrm>
            <a:prstGeom prst="flowChartMagneticDisk">
              <a:avLst/>
            </a:prstGeom>
            <a:grpFill/>
            <a:ln>
              <a:solidFill>
                <a:srgbClr val="1716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4" name="流程图: 磁盘 73"/>
            <p:cNvSpPr/>
            <p:nvPr/>
          </p:nvSpPr>
          <p:spPr>
            <a:xfrm>
              <a:off x="6796053" y="4975667"/>
              <a:ext cx="649365" cy="252012"/>
            </a:xfrm>
            <a:prstGeom prst="flowChartMagneticDisk">
              <a:avLst/>
            </a:prstGeom>
            <a:grpFill/>
            <a:ln>
              <a:solidFill>
                <a:srgbClr val="1716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5" name="流程图: 磁盘 74"/>
            <p:cNvSpPr/>
            <p:nvPr/>
          </p:nvSpPr>
          <p:spPr>
            <a:xfrm>
              <a:off x="6796053" y="4801663"/>
              <a:ext cx="649365" cy="252012"/>
            </a:xfrm>
            <a:prstGeom prst="flowChartMagneticDisk">
              <a:avLst/>
            </a:prstGeom>
            <a:grpFill/>
            <a:ln>
              <a:solidFill>
                <a:srgbClr val="1716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4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4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4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  <p:bldP spid="5" grpId="0" animBg="1"/>
      <p:bldP spid="6" grpId="0" animBg="1"/>
      <p:bldP spid="7" grpId="0" animBg="1"/>
      <p:bldP spid="8" grpId="0" animBg="1"/>
      <p:bldP spid="21" grpId="0" animBg="1"/>
      <p:bldP spid="21" grpId="1" animBg="1"/>
      <p:bldP spid="22" grpId="0" animBg="1"/>
      <p:bldP spid="25" grpId="0" animBg="1"/>
      <p:bldP spid="26" grpId="0" animBg="1"/>
      <p:bldP spid="27" grpId="0" animBg="1"/>
      <p:bldP spid="28" grpId="0" animBg="1"/>
      <p:bldP spid="29" grpId="0" build="allAtOnce"/>
      <p:bldP spid="30" grpId="0" build="allAtOnce"/>
      <p:bldP spid="31" grpId="0" build="allAtOnce"/>
      <p:bldP spid="32" grpId="0" build="allAtOnce"/>
      <p:bldP spid="33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F069B-D994-4262-8CEC-8B0A802048A3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8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Box 10"/>
          <p:cNvSpPr txBox="1"/>
          <p:nvPr/>
        </p:nvSpPr>
        <p:spPr>
          <a:xfrm>
            <a:off x="4525073" y="627050"/>
            <a:ext cx="305462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输入你的标题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  <a:p>
            <a:pPr algn="ctr"/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658247" y="1384300"/>
            <a:ext cx="875507" cy="0"/>
          </a:xfrm>
          <a:prstGeom prst="line">
            <a:avLst/>
          </a:prstGeom>
          <a:ln w="50800">
            <a:solidFill>
              <a:srgbClr val="5A5A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4400550" y="2212975"/>
            <a:ext cx="3390900" cy="3244850"/>
          </a:xfrm>
          <a:prstGeom prst="roundRect">
            <a:avLst>
              <a:gd name="adj" fmla="val 4319"/>
            </a:avLst>
          </a:prstGeom>
          <a:solidFill>
            <a:srgbClr val="2E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323975" y="2803525"/>
            <a:ext cx="2809875" cy="0"/>
          </a:xfrm>
          <a:prstGeom prst="line">
            <a:avLst/>
          </a:prstGeom>
          <a:ln w="50800">
            <a:solidFill>
              <a:srgbClr val="5A5A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8077200" y="2803525"/>
            <a:ext cx="2809875" cy="0"/>
          </a:xfrm>
          <a:prstGeom prst="line">
            <a:avLst/>
          </a:prstGeom>
          <a:ln w="50800">
            <a:solidFill>
              <a:srgbClr val="5A5A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"/>
          <p:cNvSpPr txBox="1"/>
          <p:nvPr/>
        </p:nvSpPr>
        <p:spPr>
          <a:xfrm>
            <a:off x="4507597" y="2287159"/>
            <a:ext cx="2092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CONTACT </a:t>
            </a:r>
          </a:p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INFORMATION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234827" y="2280304"/>
            <a:ext cx="1397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CONTACT </a:t>
            </a:r>
          </a:p>
          <a:p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INFORMATION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7978527" y="2280304"/>
            <a:ext cx="1397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CONTACT </a:t>
            </a:r>
          </a:p>
          <a:p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INFORMATION</a:t>
            </a:r>
          </a:p>
        </p:txBody>
      </p:sp>
      <p:sp>
        <p:nvSpPr>
          <p:cNvPr id="14" name="椭圆 13"/>
          <p:cNvSpPr/>
          <p:nvPr/>
        </p:nvSpPr>
        <p:spPr>
          <a:xfrm>
            <a:off x="1323975" y="3019425"/>
            <a:ext cx="965448" cy="965448"/>
          </a:xfrm>
          <a:prstGeom prst="ellipse">
            <a:avLst/>
          </a:prstGeom>
          <a:solidFill>
            <a:srgbClr val="5A5A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8077200" y="3019425"/>
            <a:ext cx="965448" cy="965448"/>
          </a:xfrm>
          <a:prstGeom prst="ellipse">
            <a:avLst/>
          </a:prstGeom>
          <a:solidFill>
            <a:srgbClr val="5A5A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2498973" y="3035181"/>
            <a:ext cx="16158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Therefore it may be the case that issues arise, i.e. issues with national postal services, international customs issues etc. 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9271248" y="3035181"/>
            <a:ext cx="16158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Therefore it may be the case that issues arise, i.e. issues with national postal services, international customs issues etc. 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5880348" y="3035181"/>
            <a:ext cx="16158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Therefore it may be the case that issues arise, i.e. issues with national postal services, international customs issues etc. 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1323975" y="4814771"/>
            <a:ext cx="2809875" cy="3933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1665163" y="4872946"/>
            <a:ext cx="2127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CONTACT INFORMATION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4686300" y="4814771"/>
            <a:ext cx="2809875" cy="393351"/>
          </a:xfrm>
          <a:prstGeom prst="roundRect">
            <a:avLst>
              <a:gd name="adj" fmla="val 50000"/>
            </a:avLst>
          </a:prstGeom>
          <a:solidFill>
            <a:srgbClr val="DCD5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5027488" y="4872946"/>
            <a:ext cx="2127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CONTACT INFORMATION</a:t>
            </a:r>
          </a:p>
        </p:txBody>
      </p:sp>
      <p:sp>
        <p:nvSpPr>
          <p:cNvPr id="28" name="圆角矩形 27"/>
          <p:cNvSpPr/>
          <p:nvPr/>
        </p:nvSpPr>
        <p:spPr>
          <a:xfrm>
            <a:off x="8077200" y="4814771"/>
            <a:ext cx="2809875" cy="3933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9" name="TextBox 1"/>
          <p:cNvSpPr txBox="1"/>
          <p:nvPr/>
        </p:nvSpPr>
        <p:spPr>
          <a:xfrm>
            <a:off x="8418388" y="4872946"/>
            <a:ext cx="2127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CONTACT INFORMATION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1491855" y="3061543"/>
            <a:ext cx="864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80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%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8212188" y="3086402"/>
            <a:ext cx="864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80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%</a:t>
            </a:r>
          </a:p>
        </p:txBody>
      </p:sp>
      <p:sp>
        <p:nvSpPr>
          <p:cNvPr id="18" name="椭圆 17"/>
          <p:cNvSpPr/>
          <p:nvPr/>
        </p:nvSpPr>
        <p:spPr>
          <a:xfrm>
            <a:off x="4629150" y="3019425"/>
            <a:ext cx="965448" cy="965448"/>
          </a:xfrm>
          <a:prstGeom prst="ellipse">
            <a:avLst/>
          </a:prstGeom>
          <a:solidFill>
            <a:srgbClr val="DCD5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2" name="TextBox 1"/>
          <p:cNvSpPr txBox="1"/>
          <p:nvPr/>
        </p:nvSpPr>
        <p:spPr>
          <a:xfrm>
            <a:off x="4780957" y="3109965"/>
            <a:ext cx="864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90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%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85185E-6 L 0.27122 -0.00046 " pathEditMode="relative" rAng="0" ptsTypes="AA">
                                      <p:cBhvr>
                                        <p:cTn id="18" dur="2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55" y="-2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L -0.28268 -0.00046 " pathEditMode="relative" rAng="0" ptsTypes="AA">
                                      <p:cBhvr>
                                        <p:cTn id="23" dur="2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41" y="-2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build="allAtOnce"/>
      <p:bldP spid="12" grpId="0" build="allAtOnce"/>
      <p:bldP spid="13" grpId="0" build="allAtOnce"/>
      <p:bldP spid="14" grpId="0" animBg="1"/>
      <p:bldP spid="14" grpId="1" animBg="1"/>
      <p:bldP spid="15" grpId="0" animBg="1"/>
      <p:bldP spid="15" grpId="1" animBg="1"/>
      <p:bldP spid="16" grpId="0" build="allAtOnce"/>
      <p:bldP spid="17" grpId="0" build="allAtOnce"/>
      <p:bldP spid="19" grpId="0" build="allAtOnce"/>
      <p:bldP spid="22" grpId="0" animBg="1"/>
      <p:bldP spid="20" grpId="0"/>
      <p:bldP spid="25" grpId="0" animBg="1"/>
      <p:bldP spid="26" grpId="0"/>
      <p:bldP spid="28" grpId="0" animBg="1"/>
      <p:bldP spid="29" grpId="0"/>
      <p:bldP spid="30" grpId="0" build="allAtOnce"/>
      <p:bldP spid="31" grpId="0" build="allAtOnce"/>
      <p:bldP spid="18" grpId="0" animBg="1"/>
      <p:bldP spid="32" grpId="0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F069B-D994-4262-8CEC-8B0A802048A3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9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Box 10"/>
          <p:cNvSpPr txBox="1"/>
          <p:nvPr/>
        </p:nvSpPr>
        <p:spPr>
          <a:xfrm>
            <a:off x="4815552" y="448343"/>
            <a:ext cx="2560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研究背景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658247" y="1384300"/>
            <a:ext cx="875507" cy="0"/>
          </a:xfrm>
          <a:prstGeom prst="line">
            <a:avLst/>
          </a:prstGeom>
          <a:ln w="50800">
            <a:solidFill>
              <a:srgbClr val="5A5A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4445793" y="1760934"/>
            <a:ext cx="4419193" cy="4565253"/>
            <a:chOff x="4445793" y="1760934"/>
            <a:chExt cx="4419193" cy="4565253"/>
          </a:xfrm>
        </p:grpSpPr>
        <p:sp>
          <p:nvSpPr>
            <p:cNvPr id="11" name="椭圆 10"/>
            <p:cNvSpPr/>
            <p:nvPr/>
          </p:nvSpPr>
          <p:spPr>
            <a:xfrm>
              <a:off x="4598193" y="1913334"/>
              <a:ext cx="2993232" cy="2993232"/>
            </a:xfrm>
            <a:prstGeom prst="ellipse">
              <a:avLst/>
            </a:prstGeom>
            <a:noFill/>
            <a:ln w="260350">
              <a:gradFill flip="none" rotWithShape="1">
                <a:gsLst>
                  <a:gs pos="7200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path path="circle">
                  <a:fillToRect l="50000" t="130000" r="50000" b="-3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4445793" y="1760934"/>
              <a:ext cx="3298032" cy="3298032"/>
            </a:xfrm>
            <a:prstGeom prst="ellipse">
              <a:avLst/>
            </a:prstGeom>
            <a:noFill/>
            <a:ln w="76200">
              <a:solidFill>
                <a:srgbClr val="4141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>
              <a:stCxn id="6" idx="5"/>
            </p:cNvCxnSpPr>
            <p:nvPr/>
          </p:nvCxnSpPr>
          <p:spPr>
            <a:xfrm>
              <a:off x="7260839" y="4575980"/>
              <a:ext cx="292486" cy="281770"/>
            </a:xfrm>
            <a:prstGeom prst="line">
              <a:avLst/>
            </a:prstGeom>
            <a:ln w="190500">
              <a:solidFill>
                <a:srgbClr val="4141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 rot="18900000">
              <a:off x="7903192" y="4583112"/>
              <a:ext cx="495300" cy="1743075"/>
            </a:xfrm>
            <a:prstGeom prst="rect">
              <a:avLst/>
            </a:prstGeom>
            <a:solidFill>
              <a:srgbClr val="414146"/>
            </a:solidFill>
            <a:ln w="76200">
              <a:solidFill>
                <a:srgbClr val="4141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7708900" y="4749800"/>
              <a:ext cx="1156086" cy="114935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"/>
          <p:cNvSpPr txBox="1"/>
          <p:nvPr/>
        </p:nvSpPr>
        <p:spPr>
          <a:xfrm>
            <a:off x="4520738" y="3006695"/>
            <a:ext cx="3148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国内外对比</a:t>
            </a:r>
            <a:endParaRPr lang="en-US" altLang="zh-CN" sz="2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  <a:sym typeface="微软雅黑" panose="020B0503020204020204" pitchFamily="34" charset="-122"/>
            </a:endParaRPr>
          </a:p>
        </p:txBody>
      </p:sp>
      <p:sp>
        <p:nvSpPr>
          <p:cNvPr id="16" name="矩形标注 15"/>
          <p:cNvSpPr/>
          <p:nvPr/>
        </p:nvSpPr>
        <p:spPr>
          <a:xfrm flipV="1">
            <a:off x="431895" y="2845854"/>
            <a:ext cx="3562350" cy="2031325"/>
          </a:xfrm>
          <a:prstGeom prst="wedgeRectCallout">
            <a:avLst>
              <a:gd name="adj1" fmla="val 61253"/>
              <a:gd name="adj2" fmla="val 26544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530786" y="2914579"/>
            <a:ext cx="3232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Therefore it may be the case that issues arise, i.e. issues with national postal services, international customs issues etc. </a:t>
            </a:r>
          </a:p>
          <a:p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Therefore it may be the case that issues arise, i.e. issues with national postal services, international customs issues etc. </a:t>
            </a:r>
          </a:p>
          <a:p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sp>
        <p:nvSpPr>
          <p:cNvPr id="18" name="矩形标注 17"/>
          <p:cNvSpPr/>
          <p:nvPr/>
        </p:nvSpPr>
        <p:spPr>
          <a:xfrm flipV="1">
            <a:off x="8195373" y="1913334"/>
            <a:ext cx="3562350" cy="2253635"/>
          </a:xfrm>
          <a:prstGeom prst="wedgeRectCallout">
            <a:avLst>
              <a:gd name="adj1" fmla="val -64094"/>
              <a:gd name="adj2" fmla="val 3966"/>
            </a:avLst>
          </a:prstGeom>
          <a:solidFill>
            <a:srgbClr val="5A5A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8428571" y="2135644"/>
            <a:ext cx="3232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Therefore it may be the case that issues arise, i.e. issues with national postal services, international customs issues etc.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Therefore it may be the case that issues arise, i.e. issues with national postal services, international customs issues etc.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path" presetSubtype="0" repeatCount="2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9" dur="3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 L 0.00065 0.05579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7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58333E-6 0 L 0.00065 0.05579 " pathEditMode="relative" rAng="0" ptsTypes="AA">
                                      <p:cBhvr>
                                        <p:cTn id="19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77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6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allAtOnce"/>
      <p:bldP spid="16" grpId="0" animBg="1"/>
      <p:bldP spid="16" grpId="1" animBg="1"/>
      <p:bldP spid="17" grpId="0" build="allAtOnce"/>
      <p:bldP spid="18" grpId="0" animBg="1"/>
      <p:bldP spid="18" grpId="1" animBg="1"/>
      <p:bldP spid="19" grpId="0" build="allAtOnce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1433</Words>
  <Application>Microsoft Office PowerPoint</Application>
  <PresentationFormat>宽屏</PresentationFormat>
  <Paragraphs>354</Paragraphs>
  <Slides>26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宋体</vt:lpstr>
      <vt:lpstr>微软雅黑</vt:lpstr>
      <vt:lpstr>Arial</vt:lpstr>
      <vt:lpstr>Calibri</vt:lpstr>
      <vt:lpstr>Calibri Light</vt:lpstr>
      <vt:lpstr>Segoe UI</vt:lpstr>
      <vt:lpstr>Segoe UI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bigchin bigchin</dc:creator>
  <cp:lastModifiedBy>Administrator</cp:lastModifiedBy>
  <cp:revision>314</cp:revision>
  <dcterms:created xsi:type="dcterms:W3CDTF">2020-04-22T14:02:00Z</dcterms:created>
  <dcterms:modified xsi:type="dcterms:W3CDTF">2020-04-27T16:56:27Z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